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61" r:id="rId4"/>
    <p:sldId id="266" r:id="rId5"/>
    <p:sldId id="268" r:id="rId6"/>
    <p:sldId id="269" r:id="rId7"/>
    <p:sldId id="270" r:id="rId8"/>
    <p:sldId id="271" r:id="rId9"/>
    <p:sldId id="267" r:id="rId10"/>
    <p:sldId id="259" r:id="rId11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3" autoAdjust="0"/>
    <p:restoredTop sz="94660"/>
  </p:normalViewPr>
  <p:slideViewPr>
    <p:cSldViewPr>
      <p:cViewPr>
        <p:scale>
          <a:sx n="112" d="100"/>
          <a:sy n="112" d="100"/>
        </p:scale>
        <p:origin x="-168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5793"/>
          </a:xfrm>
          <a:prstGeom prst="rect">
            <a:avLst/>
          </a:prstGeom>
        </p:spPr>
        <p:txBody>
          <a:bodyPr vert="horz" lIns="88200" tIns="44101" rIns="88200" bIns="44101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297" y="3"/>
            <a:ext cx="2945862" cy="495793"/>
          </a:xfrm>
          <a:prstGeom prst="rect">
            <a:avLst/>
          </a:prstGeom>
        </p:spPr>
        <p:txBody>
          <a:bodyPr vert="horz" lIns="88200" tIns="44101" rIns="88200" bIns="44101" rtlCol="0"/>
          <a:lstStyle>
            <a:lvl1pPr algn="r">
              <a:defRPr sz="1200"/>
            </a:lvl1pPr>
          </a:lstStyle>
          <a:p>
            <a:fld id="{3FA2FF17-0E59-489E-BDDF-88BE68819411}" type="datetimeFigureOut">
              <a:rPr lang="da-DK" smtClean="0"/>
              <a:pPr/>
              <a:t>06-04-2011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5862" cy="495793"/>
          </a:xfrm>
          <a:prstGeom prst="rect">
            <a:avLst/>
          </a:prstGeom>
        </p:spPr>
        <p:txBody>
          <a:bodyPr vert="horz" lIns="88200" tIns="44101" rIns="88200" bIns="44101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297" y="9429308"/>
            <a:ext cx="2945862" cy="495793"/>
          </a:xfrm>
          <a:prstGeom prst="rect">
            <a:avLst/>
          </a:prstGeom>
        </p:spPr>
        <p:txBody>
          <a:bodyPr vert="horz" lIns="88200" tIns="44101" rIns="88200" bIns="44101" rtlCol="0" anchor="b"/>
          <a:lstStyle>
            <a:lvl1pPr algn="r">
              <a:defRPr sz="1200"/>
            </a:lvl1pPr>
          </a:lstStyle>
          <a:p>
            <a:fld id="{AF73C669-E541-4AC3-AD87-DF0AE92F971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5659" cy="496332"/>
          </a:xfrm>
          <a:prstGeom prst="rect">
            <a:avLst/>
          </a:prstGeom>
        </p:spPr>
        <p:txBody>
          <a:bodyPr vert="horz" lIns="95538" tIns="47769" rIns="95538" bIns="47769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6" y="4"/>
            <a:ext cx="2945659" cy="496332"/>
          </a:xfrm>
          <a:prstGeom prst="rect">
            <a:avLst/>
          </a:prstGeom>
        </p:spPr>
        <p:txBody>
          <a:bodyPr vert="horz" lIns="95538" tIns="47769" rIns="95538" bIns="47769" rtlCol="0"/>
          <a:lstStyle>
            <a:lvl1pPr algn="r">
              <a:defRPr sz="1300"/>
            </a:lvl1pPr>
          </a:lstStyle>
          <a:p>
            <a:fld id="{829FA463-1A51-45E0-A341-351626F01BF8}" type="datetimeFigureOut">
              <a:rPr lang="da-DK" smtClean="0"/>
              <a:pPr/>
              <a:t>06-04-2011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8" tIns="47769" rIns="95538" bIns="4776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5538" tIns="47769" rIns="95538" bIns="47769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945659" cy="496332"/>
          </a:xfrm>
          <a:prstGeom prst="rect">
            <a:avLst/>
          </a:prstGeom>
        </p:spPr>
        <p:txBody>
          <a:bodyPr vert="horz" lIns="95538" tIns="47769" rIns="95538" bIns="47769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7"/>
            <a:ext cx="2945659" cy="496332"/>
          </a:xfrm>
          <a:prstGeom prst="rect">
            <a:avLst/>
          </a:prstGeom>
        </p:spPr>
        <p:txBody>
          <a:bodyPr vert="horz" lIns="95538" tIns="47769" rIns="95538" bIns="47769" rtlCol="0" anchor="b"/>
          <a:lstStyle>
            <a:lvl1pPr algn="r">
              <a:defRPr sz="1300"/>
            </a:lvl1pPr>
          </a:lstStyle>
          <a:p>
            <a:fld id="{D250DF22-F78D-4D50-820E-1DC81144EB7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1229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1E510D-048E-4CE8-9E91-0EADFF8A6658}" type="slidenum">
              <a:rPr lang="da-DK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661513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6600"/>
                </a:solidFill>
              </a:defRPr>
            </a:lvl1pPr>
          </a:lstStyle>
          <a:p>
            <a:r>
              <a:rPr lang="da-DK" smtClean="0"/>
              <a:t>03-09-2009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6600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6600"/>
                </a:solidFill>
              </a:defRPr>
            </a:lvl1pPr>
          </a:lstStyle>
          <a:p>
            <a:fld id="{ECE92894-53BC-4010-9EF5-B35FCFE32D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0" y="857232"/>
            <a:ext cx="91440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358082" y="142852"/>
          <a:ext cx="1665288" cy="614363"/>
        </p:xfrm>
        <a:graphic>
          <a:graphicData uri="http://schemas.openxmlformats.org/presentationml/2006/ole">
            <p:oleObj spid="_x0000_s2050" name="Dias" r:id="rId14" imgW="4951650" imgH="3427618" progId="PowerPoint.Slide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../2011-02-28-grp-3/Schneider%20electric.pdf" TargetMode="External"/><Relationship Id="rId3" Type="http://schemas.openxmlformats.org/officeDocument/2006/relationships/hyperlink" Target="../2011-02-25-grp-1/referat_it_sikkerhed_grp-1_2011-02-25-v01a.pdf" TargetMode="External"/><Relationship Id="rId7" Type="http://schemas.openxmlformats.org/officeDocument/2006/relationships/hyperlink" Target="../2011-02-28-grp-3/referat_it_sikkerhed_grp-3_2011-02-28-v01a.pdf" TargetMode="External"/><Relationship Id="rId2" Type="http://schemas.openxmlformats.org/officeDocument/2006/relationships/hyperlink" Target="../2011-02-01-grp-1/referat_it_sikkerhed_grp-1_2011-02-01-v01a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../2011-02-07-grp-2/Opl&#230;g%20-%20IT%20leverance.pdf" TargetMode="External"/><Relationship Id="rId5" Type="http://schemas.openxmlformats.org/officeDocument/2006/relationships/hyperlink" Target="../2011-02-07-grp-2/referat_it_sikkerhed_grp-2_2011-02-07-v01a.pdf" TargetMode="External"/><Relationship Id="rId4" Type="http://schemas.openxmlformats.org/officeDocument/2006/relationships/hyperlink" Target="../2011-02-01-grp-1/IT_Systemoversigt_Template_Ver20_DK_input2011-02-25.xl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722313" y="1412777"/>
            <a:ext cx="7772400" cy="2994124"/>
          </a:xfrm>
        </p:spPr>
        <p:txBody>
          <a:bodyPr>
            <a:normAutofit/>
          </a:bodyPr>
          <a:lstStyle/>
          <a:p>
            <a:pPr algn="ctr"/>
            <a:r>
              <a:rPr lang="da-DK" sz="40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IT-sikkerhedsmøde</a:t>
            </a:r>
            <a:endParaRPr lang="da-DK" sz="4000" b="1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Dato: 06-04-2011</a:t>
            </a:r>
          </a:p>
          <a:p>
            <a:pPr algn="ctr"/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Kl.: 10:00 – 15:00</a:t>
            </a:r>
          </a:p>
          <a:p>
            <a:pPr algn="ctr"/>
            <a:endParaRPr lang="da-DK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Sted: Danish Crown A/S, </a:t>
            </a:r>
            <a:r>
              <a:rPr lang="da-DK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Østbirkvej</a:t>
            </a:r>
            <a:r>
              <a:rPr lang="da-DK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2, 8700 Horsens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Rektangel 38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grpSp>
        <p:nvGrpSpPr>
          <p:cNvPr id="2" name="Group 377"/>
          <p:cNvGrpSpPr>
            <a:grpSpLocks/>
          </p:cNvGrpSpPr>
          <p:nvPr/>
        </p:nvGrpSpPr>
        <p:grpSpPr bwMode="auto">
          <a:xfrm>
            <a:off x="2083743" y="2143116"/>
            <a:ext cx="4975268" cy="1379551"/>
            <a:chOff x="1824" y="2016"/>
            <a:chExt cx="2064" cy="528"/>
          </a:xfrm>
          <a:solidFill>
            <a:schemeClr val="bg1"/>
          </a:solidFill>
        </p:grpSpPr>
        <p:sp>
          <p:nvSpPr>
            <p:cNvPr id="37890" name="Oval 2"/>
            <p:cNvSpPr>
              <a:spLocks noChangeArrowheads="1"/>
            </p:cNvSpPr>
            <p:nvPr/>
          </p:nvSpPr>
          <p:spPr bwMode="auto">
            <a:xfrm>
              <a:off x="1824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891" name="Oval 3"/>
            <p:cNvSpPr>
              <a:spLocks noChangeArrowheads="1"/>
            </p:cNvSpPr>
            <p:nvPr/>
          </p:nvSpPr>
          <p:spPr bwMode="auto">
            <a:xfrm>
              <a:off x="1872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892" name="Oval 4"/>
            <p:cNvSpPr>
              <a:spLocks noChangeArrowheads="1"/>
            </p:cNvSpPr>
            <p:nvPr/>
          </p:nvSpPr>
          <p:spPr bwMode="auto">
            <a:xfrm>
              <a:off x="1920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1968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auto">
            <a:xfrm>
              <a:off x="2016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auto">
            <a:xfrm>
              <a:off x="2064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896" name="Oval 8"/>
            <p:cNvSpPr>
              <a:spLocks noChangeArrowheads="1"/>
            </p:cNvSpPr>
            <p:nvPr/>
          </p:nvSpPr>
          <p:spPr bwMode="auto">
            <a:xfrm>
              <a:off x="2112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897" name="Oval 9"/>
            <p:cNvSpPr>
              <a:spLocks noChangeArrowheads="1"/>
            </p:cNvSpPr>
            <p:nvPr/>
          </p:nvSpPr>
          <p:spPr bwMode="auto">
            <a:xfrm>
              <a:off x="1824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898" name="Oval 10"/>
            <p:cNvSpPr>
              <a:spLocks noChangeArrowheads="1"/>
            </p:cNvSpPr>
            <p:nvPr/>
          </p:nvSpPr>
          <p:spPr bwMode="auto">
            <a:xfrm>
              <a:off x="1872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899" name="Oval 11"/>
            <p:cNvSpPr>
              <a:spLocks noChangeArrowheads="1"/>
            </p:cNvSpPr>
            <p:nvPr/>
          </p:nvSpPr>
          <p:spPr bwMode="auto">
            <a:xfrm>
              <a:off x="1920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00" name="Oval 12"/>
            <p:cNvSpPr>
              <a:spLocks noChangeArrowheads="1"/>
            </p:cNvSpPr>
            <p:nvPr/>
          </p:nvSpPr>
          <p:spPr bwMode="auto">
            <a:xfrm>
              <a:off x="1824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01" name="Oval 13"/>
            <p:cNvSpPr>
              <a:spLocks noChangeArrowheads="1"/>
            </p:cNvSpPr>
            <p:nvPr/>
          </p:nvSpPr>
          <p:spPr bwMode="auto">
            <a:xfrm>
              <a:off x="1872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02" name="Oval 14"/>
            <p:cNvSpPr>
              <a:spLocks noChangeArrowheads="1"/>
            </p:cNvSpPr>
            <p:nvPr/>
          </p:nvSpPr>
          <p:spPr bwMode="auto">
            <a:xfrm>
              <a:off x="1920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03" name="Oval 15"/>
            <p:cNvSpPr>
              <a:spLocks noChangeArrowheads="1"/>
            </p:cNvSpPr>
            <p:nvPr/>
          </p:nvSpPr>
          <p:spPr bwMode="auto">
            <a:xfrm>
              <a:off x="1968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04" name="Oval 16"/>
            <p:cNvSpPr>
              <a:spLocks noChangeArrowheads="1"/>
            </p:cNvSpPr>
            <p:nvPr/>
          </p:nvSpPr>
          <p:spPr bwMode="auto">
            <a:xfrm>
              <a:off x="2016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05" name="Oval 17"/>
            <p:cNvSpPr>
              <a:spLocks noChangeArrowheads="1"/>
            </p:cNvSpPr>
            <p:nvPr/>
          </p:nvSpPr>
          <p:spPr bwMode="auto">
            <a:xfrm>
              <a:off x="2064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06" name="Oval 18"/>
            <p:cNvSpPr>
              <a:spLocks noChangeArrowheads="1"/>
            </p:cNvSpPr>
            <p:nvPr/>
          </p:nvSpPr>
          <p:spPr bwMode="auto">
            <a:xfrm>
              <a:off x="1824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07" name="Oval 19"/>
            <p:cNvSpPr>
              <a:spLocks noChangeArrowheads="1"/>
            </p:cNvSpPr>
            <p:nvPr/>
          </p:nvSpPr>
          <p:spPr bwMode="auto">
            <a:xfrm>
              <a:off x="1872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08" name="Oval 20"/>
            <p:cNvSpPr>
              <a:spLocks noChangeArrowheads="1"/>
            </p:cNvSpPr>
            <p:nvPr/>
          </p:nvSpPr>
          <p:spPr bwMode="auto">
            <a:xfrm>
              <a:off x="1920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09" name="Oval 21"/>
            <p:cNvSpPr>
              <a:spLocks noChangeArrowheads="1"/>
            </p:cNvSpPr>
            <p:nvPr/>
          </p:nvSpPr>
          <p:spPr bwMode="auto">
            <a:xfrm>
              <a:off x="1968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10" name="Oval 22"/>
            <p:cNvSpPr>
              <a:spLocks noChangeArrowheads="1"/>
            </p:cNvSpPr>
            <p:nvPr/>
          </p:nvSpPr>
          <p:spPr bwMode="auto">
            <a:xfrm>
              <a:off x="2016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11" name="Oval 23"/>
            <p:cNvSpPr>
              <a:spLocks noChangeArrowheads="1"/>
            </p:cNvSpPr>
            <p:nvPr/>
          </p:nvSpPr>
          <p:spPr bwMode="auto">
            <a:xfrm>
              <a:off x="2064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12" name="Oval 24"/>
            <p:cNvSpPr>
              <a:spLocks noChangeArrowheads="1"/>
            </p:cNvSpPr>
            <p:nvPr/>
          </p:nvSpPr>
          <p:spPr bwMode="auto">
            <a:xfrm>
              <a:off x="2112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13" name="Oval 25"/>
            <p:cNvSpPr>
              <a:spLocks noChangeArrowheads="1"/>
            </p:cNvSpPr>
            <p:nvPr/>
          </p:nvSpPr>
          <p:spPr bwMode="auto">
            <a:xfrm>
              <a:off x="1872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14" name="Oval 26"/>
            <p:cNvSpPr>
              <a:spLocks noChangeArrowheads="1"/>
            </p:cNvSpPr>
            <p:nvPr/>
          </p:nvSpPr>
          <p:spPr bwMode="auto">
            <a:xfrm>
              <a:off x="1920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15" name="Oval 27"/>
            <p:cNvSpPr>
              <a:spLocks noChangeArrowheads="1"/>
            </p:cNvSpPr>
            <p:nvPr/>
          </p:nvSpPr>
          <p:spPr bwMode="auto">
            <a:xfrm>
              <a:off x="1968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16" name="Oval 28"/>
            <p:cNvSpPr>
              <a:spLocks noChangeArrowheads="1"/>
            </p:cNvSpPr>
            <p:nvPr/>
          </p:nvSpPr>
          <p:spPr bwMode="auto">
            <a:xfrm>
              <a:off x="2016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17" name="Oval 29"/>
            <p:cNvSpPr>
              <a:spLocks noChangeArrowheads="1"/>
            </p:cNvSpPr>
            <p:nvPr/>
          </p:nvSpPr>
          <p:spPr bwMode="auto">
            <a:xfrm>
              <a:off x="2064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18" name="Oval 30"/>
            <p:cNvSpPr>
              <a:spLocks noChangeArrowheads="1"/>
            </p:cNvSpPr>
            <p:nvPr/>
          </p:nvSpPr>
          <p:spPr bwMode="auto">
            <a:xfrm>
              <a:off x="2112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19" name="Oval 31"/>
            <p:cNvSpPr>
              <a:spLocks noChangeArrowheads="1"/>
            </p:cNvSpPr>
            <p:nvPr/>
          </p:nvSpPr>
          <p:spPr bwMode="auto">
            <a:xfrm>
              <a:off x="2016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20" name="Oval 32"/>
            <p:cNvSpPr>
              <a:spLocks noChangeArrowheads="1"/>
            </p:cNvSpPr>
            <p:nvPr/>
          </p:nvSpPr>
          <p:spPr bwMode="auto">
            <a:xfrm>
              <a:off x="2064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21" name="Oval 33"/>
            <p:cNvSpPr>
              <a:spLocks noChangeArrowheads="1"/>
            </p:cNvSpPr>
            <p:nvPr/>
          </p:nvSpPr>
          <p:spPr bwMode="auto">
            <a:xfrm>
              <a:off x="2112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22" name="Oval 34"/>
            <p:cNvSpPr>
              <a:spLocks noChangeArrowheads="1"/>
            </p:cNvSpPr>
            <p:nvPr/>
          </p:nvSpPr>
          <p:spPr bwMode="auto">
            <a:xfrm>
              <a:off x="1824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23" name="Oval 35"/>
            <p:cNvSpPr>
              <a:spLocks noChangeArrowheads="1"/>
            </p:cNvSpPr>
            <p:nvPr/>
          </p:nvSpPr>
          <p:spPr bwMode="auto">
            <a:xfrm>
              <a:off x="1872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24" name="Oval 36"/>
            <p:cNvSpPr>
              <a:spLocks noChangeArrowheads="1"/>
            </p:cNvSpPr>
            <p:nvPr/>
          </p:nvSpPr>
          <p:spPr bwMode="auto">
            <a:xfrm>
              <a:off x="1920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25" name="Oval 37"/>
            <p:cNvSpPr>
              <a:spLocks noChangeArrowheads="1"/>
            </p:cNvSpPr>
            <p:nvPr/>
          </p:nvSpPr>
          <p:spPr bwMode="auto">
            <a:xfrm>
              <a:off x="1968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26" name="Oval 38"/>
            <p:cNvSpPr>
              <a:spLocks noChangeArrowheads="1"/>
            </p:cNvSpPr>
            <p:nvPr/>
          </p:nvSpPr>
          <p:spPr bwMode="auto">
            <a:xfrm>
              <a:off x="2016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27" name="Oval 39"/>
            <p:cNvSpPr>
              <a:spLocks noChangeArrowheads="1"/>
            </p:cNvSpPr>
            <p:nvPr/>
          </p:nvSpPr>
          <p:spPr bwMode="auto">
            <a:xfrm>
              <a:off x="2064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28" name="Oval 40"/>
            <p:cNvSpPr>
              <a:spLocks noChangeArrowheads="1"/>
            </p:cNvSpPr>
            <p:nvPr/>
          </p:nvSpPr>
          <p:spPr bwMode="auto">
            <a:xfrm>
              <a:off x="2112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29" name="Oval 41"/>
            <p:cNvSpPr>
              <a:spLocks noChangeArrowheads="1"/>
            </p:cNvSpPr>
            <p:nvPr/>
          </p:nvSpPr>
          <p:spPr bwMode="auto">
            <a:xfrm>
              <a:off x="1824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30" name="Oval 42"/>
            <p:cNvSpPr>
              <a:spLocks noChangeArrowheads="1"/>
            </p:cNvSpPr>
            <p:nvPr/>
          </p:nvSpPr>
          <p:spPr bwMode="auto">
            <a:xfrm>
              <a:off x="1872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31" name="Oval 43"/>
            <p:cNvSpPr>
              <a:spLocks noChangeArrowheads="1"/>
            </p:cNvSpPr>
            <p:nvPr/>
          </p:nvSpPr>
          <p:spPr bwMode="auto">
            <a:xfrm>
              <a:off x="1920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32" name="Oval 44"/>
            <p:cNvSpPr>
              <a:spLocks noChangeArrowheads="1"/>
            </p:cNvSpPr>
            <p:nvPr/>
          </p:nvSpPr>
          <p:spPr bwMode="auto">
            <a:xfrm>
              <a:off x="1968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33" name="Oval 45"/>
            <p:cNvSpPr>
              <a:spLocks noChangeArrowheads="1"/>
            </p:cNvSpPr>
            <p:nvPr/>
          </p:nvSpPr>
          <p:spPr bwMode="auto">
            <a:xfrm>
              <a:off x="2016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34" name="Oval 46"/>
            <p:cNvSpPr>
              <a:spLocks noChangeArrowheads="1"/>
            </p:cNvSpPr>
            <p:nvPr/>
          </p:nvSpPr>
          <p:spPr bwMode="auto">
            <a:xfrm>
              <a:off x="2064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35" name="Oval 47"/>
            <p:cNvSpPr>
              <a:spLocks noChangeArrowheads="1"/>
            </p:cNvSpPr>
            <p:nvPr/>
          </p:nvSpPr>
          <p:spPr bwMode="auto">
            <a:xfrm>
              <a:off x="2112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36" name="Oval 48"/>
            <p:cNvSpPr>
              <a:spLocks noChangeArrowheads="1"/>
            </p:cNvSpPr>
            <p:nvPr/>
          </p:nvSpPr>
          <p:spPr bwMode="auto">
            <a:xfrm>
              <a:off x="1824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37" name="Oval 49"/>
            <p:cNvSpPr>
              <a:spLocks noChangeArrowheads="1"/>
            </p:cNvSpPr>
            <p:nvPr/>
          </p:nvSpPr>
          <p:spPr bwMode="auto">
            <a:xfrm>
              <a:off x="1872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38" name="Oval 50"/>
            <p:cNvSpPr>
              <a:spLocks noChangeArrowheads="1"/>
            </p:cNvSpPr>
            <p:nvPr/>
          </p:nvSpPr>
          <p:spPr bwMode="auto">
            <a:xfrm>
              <a:off x="1920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39" name="Oval 51"/>
            <p:cNvSpPr>
              <a:spLocks noChangeArrowheads="1"/>
            </p:cNvSpPr>
            <p:nvPr/>
          </p:nvSpPr>
          <p:spPr bwMode="auto">
            <a:xfrm>
              <a:off x="1968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40" name="Oval 52"/>
            <p:cNvSpPr>
              <a:spLocks noChangeArrowheads="1"/>
            </p:cNvSpPr>
            <p:nvPr/>
          </p:nvSpPr>
          <p:spPr bwMode="auto">
            <a:xfrm>
              <a:off x="2016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41" name="Oval 53"/>
            <p:cNvSpPr>
              <a:spLocks noChangeArrowheads="1"/>
            </p:cNvSpPr>
            <p:nvPr/>
          </p:nvSpPr>
          <p:spPr bwMode="auto">
            <a:xfrm>
              <a:off x="2064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42" name="Oval 54"/>
            <p:cNvSpPr>
              <a:spLocks noChangeArrowheads="1"/>
            </p:cNvSpPr>
            <p:nvPr/>
          </p:nvSpPr>
          <p:spPr bwMode="auto">
            <a:xfrm>
              <a:off x="1824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43" name="Oval 55"/>
            <p:cNvSpPr>
              <a:spLocks noChangeArrowheads="1"/>
            </p:cNvSpPr>
            <p:nvPr/>
          </p:nvSpPr>
          <p:spPr bwMode="auto">
            <a:xfrm>
              <a:off x="1872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44" name="Oval 56"/>
            <p:cNvSpPr>
              <a:spLocks noChangeArrowheads="1"/>
            </p:cNvSpPr>
            <p:nvPr/>
          </p:nvSpPr>
          <p:spPr bwMode="auto">
            <a:xfrm>
              <a:off x="1920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45" name="Oval 57"/>
            <p:cNvSpPr>
              <a:spLocks noChangeArrowheads="1"/>
            </p:cNvSpPr>
            <p:nvPr/>
          </p:nvSpPr>
          <p:spPr bwMode="auto">
            <a:xfrm>
              <a:off x="1968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46" name="Oval 58"/>
            <p:cNvSpPr>
              <a:spLocks noChangeArrowheads="1"/>
            </p:cNvSpPr>
            <p:nvPr/>
          </p:nvSpPr>
          <p:spPr bwMode="auto">
            <a:xfrm>
              <a:off x="2016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47" name="Oval 59"/>
            <p:cNvSpPr>
              <a:spLocks noChangeArrowheads="1"/>
            </p:cNvSpPr>
            <p:nvPr/>
          </p:nvSpPr>
          <p:spPr bwMode="auto">
            <a:xfrm>
              <a:off x="2064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48" name="Oval 60"/>
            <p:cNvSpPr>
              <a:spLocks noChangeArrowheads="1"/>
            </p:cNvSpPr>
            <p:nvPr/>
          </p:nvSpPr>
          <p:spPr bwMode="auto">
            <a:xfrm>
              <a:off x="2112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49" name="Oval 61"/>
            <p:cNvSpPr>
              <a:spLocks noChangeArrowheads="1"/>
            </p:cNvSpPr>
            <p:nvPr/>
          </p:nvSpPr>
          <p:spPr bwMode="auto">
            <a:xfrm>
              <a:off x="1872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50" name="Oval 62"/>
            <p:cNvSpPr>
              <a:spLocks noChangeArrowheads="1"/>
            </p:cNvSpPr>
            <p:nvPr/>
          </p:nvSpPr>
          <p:spPr bwMode="auto">
            <a:xfrm>
              <a:off x="1920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51" name="Oval 63"/>
            <p:cNvSpPr>
              <a:spLocks noChangeArrowheads="1"/>
            </p:cNvSpPr>
            <p:nvPr/>
          </p:nvSpPr>
          <p:spPr bwMode="auto">
            <a:xfrm>
              <a:off x="1968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52" name="Oval 64"/>
            <p:cNvSpPr>
              <a:spLocks noChangeArrowheads="1"/>
            </p:cNvSpPr>
            <p:nvPr/>
          </p:nvSpPr>
          <p:spPr bwMode="auto">
            <a:xfrm>
              <a:off x="2016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53" name="Oval 65"/>
            <p:cNvSpPr>
              <a:spLocks noChangeArrowheads="1"/>
            </p:cNvSpPr>
            <p:nvPr/>
          </p:nvSpPr>
          <p:spPr bwMode="auto">
            <a:xfrm>
              <a:off x="2064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54" name="Oval 66"/>
            <p:cNvSpPr>
              <a:spLocks noChangeArrowheads="1"/>
            </p:cNvSpPr>
            <p:nvPr/>
          </p:nvSpPr>
          <p:spPr bwMode="auto">
            <a:xfrm>
              <a:off x="2112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55" name="Oval 67"/>
            <p:cNvSpPr>
              <a:spLocks noChangeArrowheads="1"/>
            </p:cNvSpPr>
            <p:nvPr/>
          </p:nvSpPr>
          <p:spPr bwMode="auto">
            <a:xfrm>
              <a:off x="2208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56" name="Oval 68"/>
            <p:cNvSpPr>
              <a:spLocks noChangeArrowheads="1"/>
            </p:cNvSpPr>
            <p:nvPr/>
          </p:nvSpPr>
          <p:spPr bwMode="auto">
            <a:xfrm>
              <a:off x="2256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57" name="Oval 69"/>
            <p:cNvSpPr>
              <a:spLocks noChangeArrowheads="1"/>
            </p:cNvSpPr>
            <p:nvPr/>
          </p:nvSpPr>
          <p:spPr bwMode="auto">
            <a:xfrm>
              <a:off x="2304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58" name="Oval 70"/>
            <p:cNvSpPr>
              <a:spLocks noChangeArrowheads="1"/>
            </p:cNvSpPr>
            <p:nvPr/>
          </p:nvSpPr>
          <p:spPr bwMode="auto">
            <a:xfrm>
              <a:off x="2352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59" name="Oval 71"/>
            <p:cNvSpPr>
              <a:spLocks noChangeArrowheads="1"/>
            </p:cNvSpPr>
            <p:nvPr/>
          </p:nvSpPr>
          <p:spPr bwMode="auto">
            <a:xfrm>
              <a:off x="2400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60" name="Oval 72"/>
            <p:cNvSpPr>
              <a:spLocks noChangeArrowheads="1"/>
            </p:cNvSpPr>
            <p:nvPr/>
          </p:nvSpPr>
          <p:spPr bwMode="auto">
            <a:xfrm>
              <a:off x="2448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61" name="Oval 73"/>
            <p:cNvSpPr>
              <a:spLocks noChangeArrowheads="1"/>
            </p:cNvSpPr>
            <p:nvPr/>
          </p:nvSpPr>
          <p:spPr bwMode="auto">
            <a:xfrm>
              <a:off x="2496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62" name="Oval 74"/>
            <p:cNvSpPr>
              <a:spLocks noChangeArrowheads="1"/>
            </p:cNvSpPr>
            <p:nvPr/>
          </p:nvSpPr>
          <p:spPr bwMode="auto">
            <a:xfrm>
              <a:off x="2208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63" name="Oval 75"/>
            <p:cNvSpPr>
              <a:spLocks noChangeArrowheads="1"/>
            </p:cNvSpPr>
            <p:nvPr/>
          </p:nvSpPr>
          <p:spPr bwMode="auto">
            <a:xfrm>
              <a:off x="2256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64" name="Oval 76"/>
            <p:cNvSpPr>
              <a:spLocks noChangeArrowheads="1"/>
            </p:cNvSpPr>
            <p:nvPr/>
          </p:nvSpPr>
          <p:spPr bwMode="auto">
            <a:xfrm>
              <a:off x="2304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65" name="Oval 77"/>
            <p:cNvSpPr>
              <a:spLocks noChangeArrowheads="1"/>
            </p:cNvSpPr>
            <p:nvPr/>
          </p:nvSpPr>
          <p:spPr bwMode="auto">
            <a:xfrm>
              <a:off x="2208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66" name="Oval 78"/>
            <p:cNvSpPr>
              <a:spLocks noChangeArrowheads="1"/>
            </p:cNvSpPr>
            <p:nvPr/>
          </p:nvSpPr>
          <p:spPr bwMode="auto">
            <a:xfrm>
              <a:off x="2256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67" name="Oval 79"/>
            <p:cNvSpPr>
              <a:spLocks noChangeArrowheads="1"/>
            </p:cNvSpPr>
            <p:nvPr/>
          </p:nvSpPr>
          <p:spPr bwMode="auto">
            <a:xfrm>
              <a:off x="2304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68" name="Oval 80"/>
            <p:cNvSpPr>
              <a:spLocks noChangeArrowheads="1"/>
            </p:cNvSpPr>
            <p:nvPr/>
          </p:nvSpPr>
          <p:spPr bwMode="auto">
            <a:xfrm>
              <a:off x="2352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69" name="Oval 81"/>
            <p:cNvSpPr>
              <a:spLocks noChangeArrowheads="1"/>
            </p:cNvSpPr>
            <p:nvPr/>
          </p:nvSpPr>
          <p:spPr bwMode="auto">
            <a:xfrm>
              <a:off x="2400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70" name="Oval 82"/>
            <p:cNvSpPr>
              <a:spLocks noChangeArrowheads="1"/>
            </p:cNvSpPr>
            <p:nvPr/>
          </p:nvSpPr>
          <p:spPr bwMode="auto">
            <a:xfrm>
              <a:off x="2448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71" name="Oval 83"/>
            <p:cNvSpPr>
              <a:spLocks noChangeArrowheads="1"/>
            </p:cNvSpPr>
            <p:nvPr/>
          </p:nvSpPr>
          <p:spPr bwMode="auto">
            <a:xfrm>
              <a:off x="2496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72" name="Oval 84"/>
            <p:cNvSpPr>
              <a:spLocks noChangeArrowheads="1"/>
            </p:cNvSpPr>
            <p:nvPr/>
          </p:nvSpPr>
          <p:spPr bwMode="auto">
            <a:xfrm>
              <a:off x="2208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73" name="Oval 85"/>
            <p:cNvSpPr>
              <a:spLocks noChangeArrowheads="1"/>
            </p:cNvSpPr>
            <p:nvPr/>
          </p:nvSpPr>
          <p:spPr bwMode="auto">
            <a:xfrm>
              <a:off x="2256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74" name="Oval 86"/>
            <p:cNvSpPr>
              <a:spLocks noChangeArrowheads="1"/>
            </p:cNvSpPr>
            <p:nvPr/>
          </p:nvSpPr>
          <p:spPr bwMode="auto">
            <a:xfrm>
              <a:off x="2304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75" name="Oval 87"/>
            <p:cNvSpPr>
              <a:spLocks noChangeArrowheads="1"/>
            </p:cNvSpPr>
            <p:nvPr/>
          </p:nvSpPr>
          <p:spPr bwMode="auto">
            <a:xfrm>
              <a:off x="2352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76" name="Oval 88"/>
            <p:cNvSpPr>
              <a:spLocks noChangeArrowheads="1"/>
            </p:cNvSpPr>
            <p:nvPr/>
          </p:nvSpPr>
          <p:spPr bwMode="auto">
            <a:xfrm>
              <a:off x="2400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77" name="Oval 89"/>
            <p:cNvSpPr>
              <a:spLocks noChangeArrowheads="1"/>
            </p:cNvSpPr>
            <p:nvPr/>
          </p:nvSpPr>
          <p:spPr bwMode="auto">
            <a:xfrm>
              <a:off x="2448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78" name="Oval 90"/>
            <p:cNvSpPr>
              <a:spLocks noChangeArrowheads="1"/>
            </p:cNvSpPr>
            <p:nvPr/>
          </p:nvSpPr>
          <p:spPr bwMode="auto">
            <a:xfrm>
              <a:off x="2496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79" name="Oval 91"/>
            <p:cNvSpPr>
              <a:spLocks noChangeArrowheads="1"/>
            </p:cNvSpPr>
            <p:nvPr/>
          </p:nvSpPr>
          <p:spPr bwMode="auto">
            <a:xfrm>
              <a:off x="2208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80" name="Oval 92"/>
            <p:cNvSpPr>
              <a:spLocks noChangeArrowheads="1"/>
            </p:cNvSpPr>
            <p:nvPr/>
          </p:nvSpPr>
          <p:spPr bwMode="auto">
            <a:xfrm>
              <a:off x="2256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81" name="Oval 93"/>
            <p:cNvSpPr>
              <a:spLocks noChangeArrowheads="1"/>
            </p:cNvSpPr>
            <p:nvPr/>
          </p:nvSpPr>
          <p:spPr bwMode="auto">
            <a:xfrm>
              <a:off x="2304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82" name="Oval 94"/>
            <p:cNvSpPr>
              <a:spLocks noChangeArrowheads="1"/>
            </p:cNvSpPr>
            <p:nvPr/>
          </p:nvSpPr>
          <p:spPr bwMode="auto">
            <a:xfrm>
              <a:off x="2352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83" name="Oval 95"/>
            <p:cNvSpPr>
              <a:spLocks noChangeArrowheads="1"/>
            </p:cNvSpPr>
            <p:nvPr/>
          </p:nvSpPr>
          <p:spPr bwMode="auto">
            <a:xfrm>
              <a:off x="2400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84" name="Oval 96"/>
            <p:cNvSpPr>
              <a:spLocks noChangeArrowheads="1"/>
            </p:cNvSpPr>
            <p:nvPr/>
          </p:nvSpPr>
          <p:spPr bwMode="auto">
            <a:xfrm>
              <a:off x="2448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85" name="Oval 97"/>
            <p:cNvSpPr>
              <a:spLocks noChangeArrowheads="1"/>
            </p:cNvSpPr>
            <p:nvPr/>
          </p:nvSpPr>
          <p:spPr bwMode="auto">
            <a:xfrm>
              <a:off x="2496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86" name="Oval 98"/>
            <p:cNvSpPr>
              <a:spLocks noChangeArrowheads="1"/>
            </p:cNvSpPr>
            <p:nvPr/>
          </p:nvSpPr>
          <p:spPr bwMode="auto">
            <a:xfrm>
              <a:off x="2208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87" name="Oval 99"/>
            <p:cNvSpPr>
              <a:spLocks noChangeArrowheads="1"/>
            </p:cNvSpPr>
            <p:nvPr/>
          </p:nvSpPr>
          <p:spPr bwMode="auto">
            <a:xfrm>
              <a:off x="2256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88" name="Oval 100"/>
            <p:cNvSpPr>
              <a:spLocks noChangeArrowheads="1"/>
            </p:cNvSpPr>
            <p:nvPr/>
          </p:nvSpPr>
          <p:spPr bwMode="auto">
            <a:xfrm>
              <a:off x="2304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89" name="Oval 101"/>
            <p:cNvSpPr>
              <a:spLocks noChangeArrowheads="1"/>
            </p:cNvSpPr>
            <p:nvPr/>
          </p:nvSpPr>
          <p:spPr bwMode="auto">
            <a:xfrm>
              <a:off x="2208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90" name="Oval 102"/>
            <p:cNvSpPr>
              <a:spLocks noChangeArrowheads="1"/>
            </p:cNvSpPr>
            <p:nvPr/>
          </p:nvSpPr>
          <p:spPr bwMode="auto">
            <a:xfrm>
              <a:off x="2256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91" name="Oval 103"/>
            <p:cNvSpPr>
              <a:spLocks noChangeArrowheads="1"/>
            </p:cNvSpPr>
            <p:nvPr/>
          </p:nvSpPr>
          <p:spPr bwMode="auto">
            <a:xfrm>
              <a:off x="2304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92" name="Oval 104"/>
            <p:cNvSpPr>
              <a:spLocks noChangeArrowheads="1"/>
            </p:cNvSpPr>
            <p:nvPr/>
          </p:nvSpPr>
          <p:spPr bwMode="auto">
            <a:xfrm>
              <a:off x="2352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93" name="Oval 105"/>
            <p:cNvSpPr>
              <a:spLocks noChangeArrowheads="1"/>
            </p:cNvSpPr>
            <p:nvPr/>
          </p:nvSpPr>
          <p:spPr bwMode="auto">
            <a:xfrm>
              <a:off x="2400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94" name="Oval 106"/>
            <p:cNvSpPr>
              <a:spLocks noChangeArrowheads="1"/>
            </p:cNvSpPr>
            <p:nvPr/>
          </p:nvSpPr>
          <p:spPr bwMode="auto">
            <a:xfrm>
              <a:off x="2448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95" name="Oval 107"/>
            <p:cNvSpPr>
              <a:spLocks noChangeArrowheads="1"/>
            </p:cNvSpPr>
            <p:nvPr/>
          </p:nvSpPr>
          <p:spPr bwMode="auto">
            <a:xfrm>
              <a:off x="2496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96" name="Oval 108"/>
            <p:cNvSpPr>
              <a:spLocks noChangeArrowheads="1"/>
            </p:cNvSpPr>
            <p:nvPr/>
          </p:nvSpPr>
          <p:spPr bwMode="auto">
            <a:xfrm>
              <a:off x="2208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97" name="Oval 109"/>
            <p:cNvSpPr>
              <a:spLocks noChangeArrowheads="1"/>
            </p:cNvSpPr>
            <p:nvPr/>
          </p:nvSpPr>
          <p:spPr bwMode="auto">
            <a:xfrm>
              <a:off x="2256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98" name="Oval 110"/>
            <p:cNvSpPr>
              <a:spLocks noChangeArrowheads="1"/>
            </p:cNvSpPr>
            <p:nvPr/>
          </p:nvSpPr>
          <p:spPr bwMode="auto">
            <a:xfrm>
              <a:off x="2304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7999" name="Oval 111"/>
            <p:cNvSpPr>
              <a:spLocks noChangeArrowheads="1"/>
            </p:cNvSpPr>
            <p:nvPr/>
          </p:nvSpPr>
          <p:spPr bwMode="auto">
            <a:xfrm>
              <a:off x="2352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00" name="Oval 112"/>
            <p:cNvSpPr>
              <a:spLocks noChangeArrowheads="1"/>
            </p:cNvSpPr>
            <p:nvPr/>
          </p:nvSpPr>
          <p:spPr bwMode="auto">
            <a:xfrm>
              <a:off x="2400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01" name="Oval 113"/>
            <p:cNvSpPr>
              <a:spLocks noChangeArrowheads="1"/>
            </p:cNvSpPr>
            <p:nvPr/>
          </p:nvSpPr>
          <p:spPr bwMode="auto">
            <a:xfrm>
              <a:off x="2448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02" name="Oval 114"/>
            <p:cNvSpPr>
              <a:spLocks noChangeArrowheads="1"/>
            </p:cNvSpPr>
            <p:nvPr/>
          </p:nvSpPr>
          <p:spPr bwMode="auto">
            <a:xfrm>
              <a:off x="2496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03" name="Oval 115"/>
            <p:cNvSpPr>
              <a:spLocks noChangeArrowheads="1"/>
            </p:cNvSpPr>
            <p:nvPr/>
          </p:nvSpPr>
          <p:spPr bwMode="auto">
            <a:xfrm>
              <a:off x="2208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04" name="Oval 116"/>
            <p:cNvSpPr>
              <a:spLocks noChangeArrowheads="1"/>
            </p:cNvSpPr>
            <p:nvPr/>
          </p:nvSpPr>
          <p:spPr bwMode="auto">
            <a:xfrm>
              <a:off x="2256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05" name="Oval 117"/>
            <p:cNvSpPr>
              <a:spLocks noChangeArrowheads="1"/>
            </p:cNvSpPr>
            <p:nvPr/>
          </p:nvSpPr>
          <p:spPr bwMode="auto">
            <a:xfrm>
              <a:off x="2304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06" name="Oval 118"/>
            <p:cNvSpPr>
              <a:spLocks noChangeArrowheads="1"/>
            </p:cNvSpPr>
            <p:nvPr/>
          </p:nvSpPr>
          <p:spPr bwMode="auto">
            <a:xfrm>
              <a:off x="2352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07" name="Oval 119"/>
            <p:cNvSpPr>
              <a:spLocks noChangeArrowheads="1"/>
            </p:cNvSpPr>
            <p:nvPr/>
          </p:nvSpPr>
          <p:spPr bwMode="auto">
            <a:xfrm>
              <a:off x="2400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08" name="Oval 120"/>
            <p:cNvSpPr>
              <a:spLocks noChangeArrowheads="1"/>
            </p:cNvSpPr>
            <p:nvPr/>
          </p:nvSpPr>
          <p:spPr bwMode="auto">
            <a:xfrm>
              <a:off x="2448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09" name="Oval 121"/>
            <p:cNvSpPr>
              <a:spLocks noChangeArrowheads="1"/>
            </p:cNvSpPr>
            <p:nvPr/>
          </p:nvSpPr>
          <p:spPr bwMode="auto">
            <a:xfrm>
              <a:off x="2496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10" name="Oval 122"/>
            <p:cNvSpPr>
              <a:spLocks noChangeArrowheads="1"/>
            </p:cNvSpPr>
            <p:nvPr/>
          </p:nvSpPr>
          <p:spPr bwMode="auto">
            <a:xfrm>
              <a:off x="2208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11" name="Oval 123"/>
            <p:cNvSpPr>
              <a:spLocks noChangeArrowheads="1"/>
            </p:cNvSpPr>
            <p:nvPr/>
          </p:nvSpPr>
          <p:spPr bwMode="auto">
            <a:xfrm>
              <a:off x="2256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12" name="Oval 124"/>
            <p:cNvSpPr>
              <a:spLocks noChangeArrowheads="1"/>
            </p:cNvSpPr>
            <p:nvPr/>
          </p:nvSpPr>
          <p:spPr bwMode="auto">
            <a:xfrm>
              <a:off x="2304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13" name="Oval 125"/>
            <p:cNvSpPr>
              <a:spLocks noChangeArrowheads="1"/>
            </p:cNvSpPr>
            <p:nvPr/>
          </p:nvSpPr>
          <p:spPr bwMode="auto">
            <a:xfrm>
              <a:off x="2352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14" name="Oval 126"/>
            <p:cNvSpPr>
              <a:spLocks noChangeArrowheads="1"/>
            </p:cNvSpPr>
            <p:nvPr/>
          </p:nvSpPr>
          <p:spPr bwMode="auto">
            <a:xfrm>
              <a:off x="2400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15" name="Oval 127"/>
            <p:cNvSpPr>
              <a:spLocks noChangeArrowheads="1"/>
            </p:cNvSpPr>
            <p:nvPr/>
          </p:nvSpPr>
          <p:spPr bwMode="auto">
            <a:xfrm>
              <a:off x="2448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16" name="Oval 128"/>
            <p:cNvSpPr>
              <a:spLocks noChangeArrowheads="1"/>
            </p:cNvSpPr>
            <p:nvPr/>
          </p:nvSpPr>
          <p:spPr bwMode="auto">
            <a:xfrm>
              <a:off x="2496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17" name="Oval 129"/>
            <p:cNvSpPr>
              <a:spLocks noChangeArrowheads="1"/>
            </p:cNvSpPr>
            <p:nvPr/>
          </p:nvSpPr>
          <p:spPr bwMode="auto">
            <a:xfrm>
              <a:off x="2208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18" name="Oval 130"/>
            <p:cNvSpPr>
              <a:spLocks noChangeArrowheads="1"/>
            </p:cNvSpPr>
            <p:nvPr/>
          </p:nvSpPr>
          <p:spPr bwMode="auto">
            <a:xfrm>
              <a:off x="2256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19" name="Oval 131"/>
            <p:cNvSpPr>
              <a:spLocks noChangeArrowheads="1"/>
            </p:cNvSpPr>
            <p:nvPr/>
          </p:nvSpPr>
          <p:spPr bwMode="auto">
            <a:xfrm>
              <a:off x="2304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20" name="Oval 132"/>
            <p:cNvSpPr>
              <a:spLocks noChangeArrowheads="1"/>
            </p:cNvSpPr>
            <p:nvPr/>
          </p:nvSpPr>
          <p:spPr bwMode="auto">
            <a:xfrm>
              <a:off x="2352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21" name="Oval 133"/>
            <p:cNvSpPr>
              <a:spLocks noChangeArrowheads="1"/>
            </p:cNvSpPr>
            <p:nvPr/>
          </p:nvSpPr>
          <p:spPr bwMode="auto">
            <a:xfrm>
              <a:off x="2400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22" name="Oval 134"/>
            <p:cNvSpPr>
              <a:spLocks noChangeArrowheads="1"/>
            </p:cNvSpPr>
            <p:nvPr/>
          </p:nvSpPr>
          <p:spPr bwMode="auto">
            <a:xfrm>
              <a:off x="2448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23" name="Oval 135"/>
            <p:cNvSpPr>
              <a:spLocks noChangeArrowheads="1"/>
            </p:cNvSpPr>
            <p:nvPr/>
          </p:nvSpPr>
          <p:spPr bwMode="auto">
            <a:xfrm>
              <a:off x="2496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24" name="Oval 136"/>
            <p:cNvSpPr>
              <a:spLocks noChangeArrowheads="1"/>
            </p:cNvSpPr>
            <p:nvPr/>
          </p:nvSpPr>
          <p:spPr bwMode="auto">
            <a:xfrm>
              <a:off x="2592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25" name="Oval 137"/>
            <p:cNvSpPr>
              <a:spLocks noChangeArrowheads="1"/>
            </p:cNvSpPr>
            <p:nvPr/>
          </p:nvSpPr>
          <p:spPr bwMode="auto">
            <a:xfrm>
              <a:off x="2640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26" name="Oval 138"/>
            <p:cNvSpPr>
              <a:spLocks noChangeArrowheads="1"/>
            </p:cNvSpPr>
            <p:nvPr/>
          </p:nvSpPr>
          <p:spPr bwMode="auto">
            <a:xfrm>
              <a:off x="2688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27" name="Oval 139"/>
            <p:cNvSpPr>
              <a:spLocks noChangeArrowheads="1"/>
            </p:cNvSpPr>
            <p:nvPr/>
          </p:nvSpPr>
          <p:spPr bwMode="auto">
            <a:xfrm>
              <a:off x="2736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28" name="Oval 140"/>
            <p:cNvSpPr>
              <a:spLocks noChangeArrowheads="1"/>
            </p:cNvSpPr>
            <p:nvPr/>
          </p:nvSpPr>
          <p:spPr bwMode="auto">
            <a:xfrm>
              <a:off x="2784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29" name="Oval 141"/>
            <p:cNvSpPr>
              <a:spLocks noChangeArrowheads="1"/>
            </p:cNvSpPr>
            <p:nvPr/>
          </p:nvSpPr>
          <p:spPr bwMode="auto">
            <a:xfrm>
              <a:off x="2832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30" name="Oval 142"/>
            <p:cNvSpPr>
              <a:spLocks noChangeArrowheads="1"/>
            </p:cNvSpPr>
            <p:nvPr/>
          </p:nvSpPr>
          <p:spPr bwMode="auto">
            <a:xfrm>
              <a:off x="2880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31" name="Oval 143"/>
            <p:cNvSpPr>
              <a:spLocks noChangeArrowheads="1"/>
            </p:cNvSpPr>
            <p:nvPr/>
          </p:nvSpPr>
          <p:spPr bwMode="auto">
            <a:xfrm>
              <a:off x="2592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32" name="Oval 144"/>
            <p:cNvSpPr>
              <a:spLocks noChangeArrowheads="1"/>
            </p:cNvSpPr>
            <p:nvPr/>
          </p:nvSpPr>
          <p:spPr bwMode="auto">
            <a:xfrm>
              <a:off x="2640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33" name="Oval 145"/>
            <p:cNvSpPr>
              <a:spLocks noChangeArrowheads="1"/>
            </p:cNvSpPr>
            <p:nvPr/>
          </p:nvSpPr>
          <p:spPr bwMode="auto">
            <a:xfrm>
              <a:off x="2688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34" name="Oval 146"/>
            <p:cNvSpPr>
              <a:spLocks noChangeArrowheads="1"/>
            </p:cNvSpPr>
            <p:nvPr/>
          </p:nvSpPr>
          <p:spPr bwMode="auto">
            <a:xfrm>
              <a:off x="2592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35" name="Oval 147"/>
            <p:cNvSpPr>
              <a:spLocks noChangeArrowheads="1"/>
            </p:cNvSpPr>
            <p:nvPr/>
          </p:nvSpPr>
          <p:spPr bwMode="auto">
            <a:xfrm>
              <a:off x="2640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36" name="Oval 148"/>
            <p:cNvSpPr>
              <a:spLocks noChangeArrowheads="1"/>
            </p:cNvSpPr>
            <p:nvPr/>
          </p:nvSpPr>
          <p:spPr bwMode="auto">
            <a:xfrm>
              <a:off x="2688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37" name="Oval 149"/>
            <p:cNvSpPr>
              <a:spLocks noChangeArrowheads="1"/>
            </p:cNvSpPr>
            <p:nvPr/>
          </p:nvSpPr>
          <p:spPr bwMode="auto">
            <a:xfrm>
              <a:off x="2736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38" name="Oval 150"/>
            <p:cNvSpPr>
              <a:spLocks noChangeArrowheads="1"/>
            </p:cNvSpPr>
            <p:nvPr/>
          </p:nvSpPr>
          <p:spPr bwMode="auto">
            <a:xfrm>
              <a:off x="2784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39" name="Oval 151"/>
            <p:cNvSpPr>
              <a:spLocks noChangeArrowheads="1"/>
            </p:cNvSpPr>
            <p:nvPr/>
          </p:nvSpPr>
          <p:spPr bwMode="auto">
            <a:xfrm>
              <a:off x="2832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40" name="Oval 152"/>
            <p:cNvSpPr>
              <a:spLocks noChangeArrowheads="1"/>
            </p:cNvSpPr>
            <p:nvPr/>
          </p:nvSpPr>
          <p:spPr bwMode="auto">
            <a:xfrm>
              <a:off x="2592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41" name="Oval 153"/>
            <p:cNvSpPr>
              <a:spLocks noChangeArrowheads="1"/>
            </p:cNvSpPr>
            <p:nvPr/>
          </p:nvSpPr>
          <p:spPr bwMode="auto">
            <a:xfrm>
              <a:off x="2640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42" name="Oval 154"/>
            <p:cNvSpPr>
              <a:spLocks noChangeArrowheads="1"/>
            </p:cNvSpPr>
            <p:nvPr/>
          </p:nvSpPr>
          <p:spPr bwMode="auto">
            <a:xfrm>
              <a:off x="2688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43" name="Oval 155"/>
            <p:cNvSpPr>
              <a:spLocks noChangeArrowheads="1"/>
            </p:cNvSpPr>
            <p:nvPr/>
          </p:nvSpPr>
          <p:spPr bwMode="auto">
            <a:xfrm>
              <a:off x="2736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44" name="Oval 156"/>
            <p:cNvSpPr>
              <a:spLocks noChangeArrowheads="1"/>
            </p:cNvSpPr>
            <p:nvPr/>
          </p:nvSpPr>
          <p:spPr bwMode="auto">
            <a:xfrm>
              <a:off x="2784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45" name="Oval 157"/>
            <p:cNvSpPr>
              <a:spLocks noChangeArrowheads="1"/>
            </p:cNvSpPr>
            <p:nvPr/>
          </p:nvSpPr>
          <p:spPr bwMode="auto">
            <a:xfrm>
              <a:off x="2832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46" name="Oval 158"/>
            <p:cNvSpPr>
              <a:spLocks noChangeArrowheads="1"/>
            </p:cNvSpPr>
            <p:nvPr/>
          </p:nvSpPr>
          <p:spPr bwMode="auto">
            <a:xfrm>
              <a:off x="2880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47" name="Oval 159"/>
            <p:cNvSpPr>
              <a:spLocks noChangeArrowheads="1"/>
            </p:cNvSpPr>
            <p:nvPr/>
          </p:nvSpPr>
          <p:spPr bwMode="auto">
            <a:xfrm>
              <a:off x="2640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48" name="Oval 160"/>
            <p:cNvSpPr>
              <a:spLocks noChangeArrowheads="1"/>
            </p:cNvSpPr>
            <p:nvPr/>
          </p:nvSpPr>
          <p:spPr bwMode="auto">
            <a:xfrm>
              <a:off x="2688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49" name="Oval 161"/>
            <p:cNvSpPr>
              <a:spLocks noChangeArrowheads="1"/>
            </p:cNvSpPr>
            <p:nvPr/>
          </p:nvSpPr>
          <p:spPr bwMode="auto">
            <a:xfrm>
              <a:off x="2736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50" name="Oval 162"/>
            <p:cNvSpPr>
              <a:spLocks noChangeArrowheads="1"/>
            </p:cNvSpPr>
            <p:nvPr/>
          </p:nvSpPr>
          <p:spPr bwMode="auto">
            <a:xfrm>
              <a:off x="2784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51" name="Oval 163"/>
            <p:cNvSpPr>
              <a:spLocks noChangeArrowheads="1"/>
            </p:cNvSpPr>
            <p:nvPr/>
          </p:nvSpPr>
          <p:spPr bwMode="auto">
            <a:xfrm>
              <a:off x="2832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52" name="Oval 164"/>
            <p:cNvSpPr>
              <a:spLocks noChangeArrowheads="1"/>
            </p:cNvSpPr>
            <p:nvPr/>
          </p:nvSpPr>
          <p:spPr bwMode="auto">
            <a:xfrm>
              <a:off x="2880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53" name="Oval 165"/>
            <p:cNvSpPr>
              <a:spLocks noChangeArrowheads="1"/>
            </p:cNvSpPr>
            <p:nvPr/>
          </p:nvSpPr>
          <p:spPr bwMode="auto">
            <a:xfrm>
              <a:off x="2784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54" name="Oval 166"/>
            <p:cNvSpPr>
              <a:spLocks noChangeArrowheads="1"/>
            </p:cNvSpPr>
            <p:nvPr/>
          </p:nvSpPr>
          <p:spPr bwMode="auto">
            <a:xfrm>
              <a:off x="2832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55" name="Oval 167"/>
            <p:cNvSpPr>
              <a:spLocks noChangeArrowheads="1"/>
            </p:cNvSpPr>
            <p:nvPr/>
          </p:nvSpPr>
          <p:spPr bwMode="auto">
            <a:xfrm>
              <a:off x="2880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56" name="Oval 168"/>
            <p:cNvSpPr>
              <a:spLocks noChangeArrowheads="1"/>
            </p:cNvSpPr>
            <p:nvPr/>
          </p:nvSpPr>
          <p:spPr bwMode="auto">
            <a:xfrm>
              <a:off x="2592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57" name="Oval 169"/>
            <p:cNvSpPr>
              <a:spLocks noChangeArrowheads="1"/>
            </p:cNvSpPr>
            <p:nvPr/>
          </p:nvSpPr>
          <p:spPr bwMode="auto">
            <a:xfrm>
              <a:off x="2640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58" name="Oval 170"/>
            <p:cNvSpPr>
              <a:spLocks noChangeArrowheads="1"/>
            </p:cNvSpPr>
            <p:nvPr/>
          </p:nvSpPr>
          <p:spPr bwMode="auto">
            <a:xfrm>
              <a:off x="2688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59" name="Oval 171"/>
            <p:cNvSpPr>
              <a:spLocks noChangeArrowheads="1"/>
            </p:cNvSpPr>
            <p:nvPr/>
          </p:nvSpPr>
          <p:spPr bwMode="auto">
            <a:xfrm>
              <a:off x="2736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60" name="Oval 172"/>
            <p:cNvSpPr>
              <a:spLocks noChangeArrowheads="1"/>
            </p:cNvSpPr>
            <p:nvPr/>
          </p:nvSpPr>
          <p:spPr bwMode="auto">
            <a:xfrm>
              <a:off x="2784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61" name="Oval 173"/>
            <p:cNvSpPr>
              <a:spLocks noChangeArrowheads="1"/>
            </p:cNvSpPr>
            <p:nvPr/>
          </p:nvSpPr>
          <p:spPr bwMode="auto">
            <a:xfrm>
              <a:off x="2832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62" name="Oval 174"/>
            <p:cNvSpPr>
              <a:spLocks noChangeArrowheads="1"/>
            </p:cNvSpPr>
            <p:nvPr/>
          </p:nvSpPr>
          <p:spPr bwMode="auto">
            <a:xfrm>
              <a:off x="2880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63" name="Oval 175"/>
            <p:cNvSpPr>
              <a:spLocks noChangeArrowheads="1"/>
            </p:cNvSpPr>
            <p:nvPr/>
          </p:nvSpPr>
          <p:spPr bwMode="auto">
            <a:xfrm>
              <a:off x="2592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64" name="Oval 176"/>
            <p:cNvSpPr>
              <a:spLocks noChangeArrowheads="1"/>
            </p:cNvSpPr>
            <p:nvPr/>
          </p:nvSpPr>
          <p:spPr bwMode="auto">
            <a:xfrm>
              <a:off x="2640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65" name="Oval 177"/>
            <p:cNvSpPr>
              <a:spLocks noChangeArrowheads="1"/>
            </p:cNvSpPr>
            <p:nvPr/>
          </p:nvSpPr>
          <p:spPr bwMode="auto">
            <a:xfrm>
              <a:off x="2688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66" name="Oval 178"/>
            <p:cNvSpPr>
              <a:spLocks noChangeArrowheads="1"/>
            </p:cNvSpPr>
            <p:nvPr/>
          </p:nvSpPr>
          <p:spPr bwMode="auto">
            <a:xfrm>
              <a:off x="2736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67" name="Oval 179"/>
            <p:cNvSpPr>
              <a:spLocks noChangeArrowheads="1"/>
            </p:cNvSpPr>
            <p:nvPr/>
          </p:nvSpPr>
          <p:spPr bwMode="auto">
            <a:xfrm>
              <a:off x="2784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68" name="Oval 180"/>
            <p:cNvSpPr>
              <a:spLocks noChangeArrowheads="1"/>
            </p:cNvSpPr>
            <p:nvPr/>
          </p:nvSpPr>
          <p:spPr bwMode="auto">
            <a:xfrm>
              <a:off x="2832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69" name="Oval 181"/>
            <p:cNvSpPr>
              <a:spLocks noChangeArrowheads="1"/>
            </p:cNvSpPr>
            <p:nvPr/>
          </p:nvSpPr>
          <p:spPr bwMode="auto">
            <a:xfrm>
              <a:off x="2880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70" name="Oval 182"/>
            <p:cNvSpPr>
              <a:spLocks noChangeArrowheads="1"/>
            </p:cNvSpPr>
            <p:nvPr/>
          </p:nvSpPr>
          <p:spPr bwMode="auto">
            <a:xfrm>
              <a:off x="2592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71" name="Oval 183"/>
            <p:cNvSpPr>
              <a:spLocks noChangeArrowheads="1"/>
            </p:cNvSpPr>
            <p:nvPr/>
          </p:nvSpPr>
          <p:spPr bwMode="auto">
            <a:xfrm>
              <a:off x="2640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72" name="Oval 184"/>
            <p:cNvSpPr>
              <a:spLocks noChangeArrowheads="1"/>
            </p:cNvSpPr>
            <p:nvPr/>
          </p:nvSpPr>
          <p:spPr bwMode="auto">
            <a:xfrm>
              <a:off x="2688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73" name="Oval 185"/>
            <p:cNvSpPr>
              <a:spLocks noChangeArrowheads="1"/>
            </p:cNvSpPr>
            <p:nvPr/>
          </p:nvSpPr>
          <p:spPr bwMode="auto">
            <a:xfrm>
              <a:off x="2736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74" name="Oval 186"/>
            <p:cNvSpPr>
              <a:spLocks noChangeArrowheads="1"/>
            </p:cNvSpPr>
            <p:nvPr/>
          </p:nvSpPr>
          <p:spPr bwMode="auto">
            <a:xfrm>
              <a:off x="2784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75" name="Oval 187"/>
            <p:cNvSpPr>
              <a:spLocks noChangeArrowheads="1"/>
            </p:cNvSpPr>
            <p:nvPr/>
          </p:nvSpPr>
          <p:spPr bwMode="auto">
            <a:xfrm>
              <a:off x="2832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76" name="Oval 188"/>
            <p:cNvSpPr>
              <a:spLocks noChangeArrowheads="1"/>
            </p:cNvSpPr>
            <p:nvPr/>
          </p:nvSpPr>
          <p:spPr bwMode="auto">
            <a:xfrm>
              <a:off x="2592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77" name="Oval 189"/>
            <p:cNvSpPr>
              <a:spLocks noChangeArrowheads="1"/>
            </p:cNvSpPr>
            <p:nvPr/>
          </p:nvSpPr>
          <p:spPr bwMode="auto">
            <a:xfrm>
              <a:off x="2640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78" name="Oval 190"/>
            <p:cNvSpPr>
              <a:spLocks noChangeArrowheads="1"/>
            </p:cNvSpPr>
            <p:nvPr/>
          </p:nvSpPr>
          <p:spPr bwMode="auto">
            <a:xfrm>
              <a:off x="2688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79" name="Oval 191"/>
            <p:cNvSpPr>
              <a:spLocks noChangeArrowheads="1"/>
            </p:cNvSpPr>
            <p:nvPr/>
          </p:nvSpPr>
          <p:spPr bwMode="auto">
            <a:xfrm>
              <a:off x="2736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80" name="Oval 192"/>
            <p:cNvSpPr>
              <a:spLocks noChangeArrowheads="1"/>
            </p:cNvSpPr>
            <p:nvPr/>
          </p:nvSpPr>
          <p:spPr bwMode="auto">
            <a:xfrm>
              <a:off x="2784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81" name="Oval 193"/>
            <p:cNvSpPr>
              <a:spLocks noChangeArrowheads="1"/>
            </p:cNvSpPr>
            <p:nvPr/>
          </p:nvSpPr>
          <p:spPr bwMode="auto">
            <a:xfrm>
              <a:off x="2832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82" name="Oval 194"/>
            <p:cNvSpPr>
              <a:spLocks noChangeArrowheads="1"/>
            </p:cNvSpPr>
            <p:nvPr/>
          </p:nvSpPr>
          <p:spPr bwMode="auto">
            <a:xfrm>
              <a:off x="2880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83" name="Oval 195"/>
            <p:cNvSpPr>
              <a:spLocks noChangeArrowheads="1"/>
            </p:cNvSpPr>
            <p:nvPr/>
          </p:nvSpPr>
          <p:spPr bwMode="auto">
            <a:xfrm>
              <a:off x="2640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84" name="Oval 196"/>
            <p:cNvSpPr>
              <a:spLocks noChangeArrowheads="1"/>
            </p:cNvSpPr>
            <p:nvPr/>
          </p:nvSpPr>
          <p:spPr bwMode="auto">
            <a:xfrm>
              <a:off x="2688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85" name="Oval 197"/>
            <p:cNvSpPr>
              <a:spLocks noChangeArrowheads="1"/>
            </p:cNvSpPr>
            <p:nvPr/>
          </p:nvSpPr>
          <p:spPr bwMode="auto">
            <a:xfrm>
              <a:off x="2736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86" name="Oval 198"/>
            <p:cNvSpPr>
              <a:spLocks noChangeArrowheads="1"/>
            </p:cNvSpPr>
            <p:nvPr/>
          </p:nvSpPr>
          <p:spPr bwMode="auto">
            <a:xfrm>
              <a:off x="2784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87" name="Oval 199"/>
            <p:cNvSpPr>
              <a:spLocks noChangeArrowheads="1"/>
            </p:cNvSpPr>
            <p:nvPr/>
          </p:nvSpPr>
          <p:spPr bwMode="auto">
            <a:xfrm>
              <a:off x="2832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88" name="Oval 200"/>
            <p:cNvSpPr>
              <a:spLocks noChangeArrowheads="1"/>
            </p:cNvSpPr>
            <p:nvPr/>
          </p:nvSpPr>
          <p:spPr bwMode="auto">
            <a:xfrm>
              <a:off x="2880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89" name="Oval 201"/>
            <p:cNvSpPr>
              <a:spLocks noChangeArrowheads="1"/>
            </p:cNvSpPr>
            <p:nvPr/>
          </p:nvSpPr>
          <p:spPr bwMode="auto">
            <a:xfrm>
              <a:off x="2976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90" name="Oval 202"/>
            <p:cNvSpPr>
              <a:spLocks noChangeArrowheads="1"/>
            </p:cNvSpPr>
            <p:nvPr/>
          </p:nvSpPr>
          <p:spPr bwMode="auto">
            <a:xfrm>
              <a:off x="3024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91" name="Oval 203"/>
            <p:cNvSpPr>
              <a:spLocks noChangeArrowheads="1"/>
            </p:cNvSpPr>
            <p:nvPr/>
          </p:nvSpPr>
          <p:spPr bwMode="auto">
            <a:xfrm>
              <a:off x="3072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92" name="Oval 204"/>
            <p:cNvSpPr>
              <a:spLocks noChangeArrowheads="1"/>
            </p:cNvSpPr>
            <p:nvPr/>
          </p:nvSpPr>
          <p:spPr bwMode="auto">
            <a:xfrm>
              <a:off x="3120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93" name="Oval 205"/>
            <p:cNvSpPr>
              <a:spLocks noChangeArrowheads="1"/>
            </p:cNvSpPr>
            <p:nvPr/>
          </p:nvSpPr>
          <p:spPr bwMode="auto">
            <a:xfrm>
              <a:off x="3168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94" name="Oval 206"/>
            <p:cNvSpPr>
              <a:spLocks noChangeArrowheads="1"/>
            </p:cNvSpPr>
            <p:nvPr/>
          </p:nvSpPr>
          <p:spPr bwMode="auto">
            <a:xfrm>
              <a:off x="3216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95" name="Oval 207"/>
            <p:cNvSpPr>
              <a:spLocks noChangeArrowheads="1"/>
            </p:cNvSpPr>
            <p:nvPr/>
          </p:nvSpPr>
          <p:spPr bwMode="auto">
            <a:xfrm>
              <a:off x="3264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96" name="Oval 208"/>
            <p:cNvSpPr>
              <a:spLocks noChangeArrowheads="1"/>
            </p:cNvSpPr>
            <p:nvPr/>
          </p:nvSpPr>
          <p:spPr bwMode="auto">
            <a:xfrm>
              <a:off x="2976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97" name="Oval 209"/>
            <p:cNvSpPr>
              <a:spLocks noChangeArrowheads="1"/>
            </p:cNvSpPr>
            <p:nvPr/>
          </p:nvSpPr>
          <p:spPr bwMode="auto">
            <a:xfrm>
              <a:off x="3024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98" name="Oval 210"/>
            <p:cNvSpPr>
              <a:spLocks noChangeArrowheads="1"/>
            </p:cNvSpPr>
            <p:nvPr/>
          </p:nvSpPr>
          <p:spPr bwMode="auto">
            <a:xfrm>
              <a:off x="3072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099" name="Oval 211"/>
            <p:cNvSpPr>
              <a:spLocks noChangeArrowheads="1"/>
            </p:cNvSpPr>
            <p:nvPr/>
          </p:nvSpPr>
          <p:spPr bwMode="auto">
            <a:xfrm>
              <a:off x="3168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00" name="Oval 212"/>
            <p:cNvSpPr>
              <a:spLocks noChangeArrowheads="1"/>
            </p:cNvSpPr>
            <p:nvPr/>
          </p:nvSpPr>
          <p:spPr bwMode="auto">
            <a:xfrm>
              <a:off x="3216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01" name="Oval 213"/>
            <p:cNvSpPr>
              <a:spLocks noChangeArrowheads="1"/>
            </p:cNvSpPr>
            <p:nvPr/>
          </p:nvSpPr>
          <p:spPr bwMode="auto">
            <a:xfrm>
              <a:off x="3264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02" name="Oval 214"/>
            <p:cNvSpPr>
              <a:spLocks noChangeArrowheads="1"/>
            </p:cNvSpPr>
            <p:nvPr/>
          </p:nvSpPr>
          <p:spPr bwMode="auto">
            <a:xfrm>
              <a:off x="2976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03" name="Oval 215"/>
            <p:cNvSpPr>
              <a:spLocks noChangeArrowheads="1"/>
            </p:cNvSpPr>
            <p:nvPr/>
          </p:nvSpPr>
          <p:spPr bwMode="auto">
            <a:xfrm>
              <a:off x="3024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04" name="Oval 216"/>
            <p:cNvSpPr>
              <a:spLocks noChangeArrowheads="1"/>
            </p:cNvSpPr>
            <p:nvPr/>
          </p:nvSpPr>
          <p:spPr bwMode="auto">
            <a:xfrm>
              <a:off x="3072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05" name="Oval 217"/>
            <p:cNvSpPr>
              <a:spLocks noChangeArrowheads="1"/>
            </p:cNvSpPr>
            <p:nvPr/>
          </p:nvSpPr>
          <p:spPr bwMode="auto">
            <a:xfrm>
              <a:off x="3168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06" name="Oval 218"/>
            <p:cNvSpPr>
              <a:spLocks noChangeArrowheads="1"/>
            </p:cNvSpPr>
            <p:nvPr/>
          </p:nvSpPr>
          <p:spPr bwMode="auto">
            <a:xfrm>
              <a:off x="3216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07" name="Oval 219"/>
            <p:cNvSpPr>
              <a:spLocks noChangeArrowheads="1"/>
            </p:cNvSpPr>
            <p:nvPr/>
          </p:nvSpPr>
          <p:spPr bwMode="auto">
            <a:xfrm>
              <a:off x="3264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08" name="Oval 220"/>
            <p:cNvSpPr>
              <a:spLocks noChangeArrowheads="1"/>
            </p:cNvSpPr>
            <p:nvPr/>
          </p:nvSpPr>
          <p:spPr bwMode="auto">
            <a:xfrm>
              <a:off x="2976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09" name="Oval 221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10" name="Oval 222"/>
            <p:cNvSpPr>
              <a:spLocks noChangeArrowheads="1"/>
            </p:cNvSpPr>
            <p:nvPr/>
          </p:nvSpPr>
          <p:spPr bwMode="auto">
            <a:xfrm>
              <a:off x="3072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11" name="Oval 223"/>
            <p:cNvSpPr>
              <a:spLocks noChangeArrowheads="1"/>
            </p:cNvSpPr>
            <p:nvPr/>
          </p:nvSpPr>
          <p:spPr bwMode="auto">
            <a:xfrm>
              <a:off x="3120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12" name="Oval 224"/>
            <p:cNvSpPr>
              <a:spLocks noChangeArrowheads="1"/>
            </p:cNvSpPr>
            <p:nvPr/>
          </p:nvSpPr>
          <p:spPr bwMode="auto">
            <a:xfrm>
              <a:off x="3168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13" name="Oval 225"/>
            <p:cNvSpPr>
              <a:spLocks noChangeArrowheads="1"/>
            </p:cNvSpPr>
            <p:nvPr/>
          </p:nvSpPr>
          <p:spPr bwMode="auto">
            <a:xfrm>
              <a:off x="3216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14" name="Oval 226"/>
            <p:cNvSpPr>
              <a:spLocks noChangeArrowheads="1"/>
            </p:cNvSpPr>
            <p:nvPr/>
          </p:nvSpPr>
          <p:spPr bwMode="auto">
            <a:xfrm>
              <a:off x="3264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15" name="Oval 227"/>
            <p:cNvSpPr>
              <a:spLocks noChangeArrowheads="1"/>
            </p:cNvSpPr>
            <p:nvPr/>
          </p:nvSpPr>
          <p:spPr bwMode="auto">
            <a:xfrm>
              <a:off x="2976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16" name="Oval 228"/>
            <p:cNvSpPr>
              <a:spLocks noChangeArrowheads="1"/>
            </p:cNvSpPr>
            <p:nvPr/>
          </p:nvSpPr>
          <p:spPr bwMode="auto">
            <a:xfrm>
              <a:off x="3024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17" name="Oval 229"/>
            <p:cNvSpPr>
              <a:spLocks noChangeArrowheads="1"/>
            </p:cNvSpPr>
            <p:nvPr/>
          </p:nvSpPr>
          <p:spPr bwMode="auto">
            <a:xfrm>
              <a:off x="3072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18" name="Oval 230"/>
            <p:cNvSpPr>
              <a:spLocks noChangeArrowheads="1"/>
            </p:cNvSpPr>
            <p:nvPr/>
          </p:nvSpPr>
          <p:spPr bwMode="auto">
            <a:xfrm>
              <a:off x="3120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19" name="Oval 231"/>
            <p:cNvSpPr>
              <a:spLocks noChangeArrowheads="1"/>
            </p:cNvSpPr>
            <p:nvPr/>
          </p:nvSpPr>
          <p:spPr bwMode="auto">
            <a:xfrm>
              <a:off x="3168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20" name="Oval 232"/>
            <p:cNvSpPr>
              <a:spLocks noChangeArrowheads="1"/>
            </p:cNvSpPr>
            <p:nvPr/>
          </p:nvSpPr>
          <p:spPr bwMode="auto">
            <a:xfrm>
              <a:off x="3216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21" name="Oval 233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22" name="Oval 234"/>
            <p:cNvSpPr>
              <a:spLocks noChangeArrowheads="1"/>
            </p:cNvSpPr>
            <p:nvPr/>
          </p:nvSpPr>
          <p:spPr bwMode="auto">
            <a:xfrm>
              <a:off x="2976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23" name="Oval 235"/>
            <p:cNvSpPr>
              <a:spLocks noChangeArrowheads="1"/>
            </p:cNvSpPr>
            <p:nvPr/>
          </p:nvSpPr>
          <p:spPr bwMode="auto">
            <a:xfrm>
              <a:off x="3024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24" name="Oval 236"/>
            <p:cNvSpPr>
              <a:spLocks noChangeArrowheads="1"/>
            </p:cNvSpPr>
            <p:nvPr/>
          </p:nvSpPr>
          <p:spPr bwMode="auto">
            <a:xfrm>
              <a:off x="3072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25" name="Oval 237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26" name="Oval 238"/>
            <p:cNvSpPr>
              <a:spLocks noChangeArrowheads="1"/>
            </p:cNvSpPr>
            <p:nvPr/>
          </p:nvSpPr>
          <p:spPr bwMode="auto">
            <a:xfrm>
              <a:off x="3168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27" name="Oval 239"/>
            <p:cNvSpPr>
              <a:spLocks noChangeArrowheads="1"/>
            </p:cNvSpPr>
            <p:nvPr/>
          </p:nvSpPr>
          <p:spPr bwMode="auto">
            <a:xfrm>
              <a:off x="3216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28" name="Oval 240"/>
            <p:cNvSpPr>
              <a:spLocks noChangeArrowheads="1"/>
            </p:cNvSpPr>
            <p:nvPr/>
          </p:nvSpPr>
          <p:spPr bwMode="auto">
            <a:xfrm>
              <a:off x="3264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29" name="Oval 241"/>
            <p:cNvSpPr>
              <a:spLocks noChangeArrowheads="1"/>
            </p:cNvSpPr>
            <p:nvPr/>
          </p:nvSpPr>
          <p:spPr bwMode="auto">
            <a:xfrm>
              <a:off x="2976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30" name="Oval 242"/>
            <p:cNvSpPr>
              <a:spLocks noChangeArrowheads="1"/>
            </p:cNvSpPr>
            <p:nvPr/>
          </p:nvSpPr>
          <p:spPr bwMode="auto">
            <a:xfrm>
              <a:off x="3024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31" name="Oval 243"/>
            <p:cNvSpPr>
              <a:spLocks noChangeArrowheads="1"/>
            </p:cNvSpPr>
            <p:nvPr/>
          </p:nvSpPr>
          <p:spPr bwMode="auto">
            <a:xfrm>
              <a:off x="3072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32" name="Oval 244"/>
            <p:cNvSpPr>
              <a:spLocks noChangeArrowheads="1"/>
            </p:cNvSpPr>
            <p:nvPr/>
          </p:nvSpPr>
          <p:spPr bwMode="auto">
            <a:xfrm>
              <a:off x="3168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33" name="Oval 245"/>
            <p:cNvSpPr>
              <a:spLocks noChangeArrowheads="1"/>
            </p:cNvSpPr>
            <p:nvPr/>
          </p:nvSpPr>
          <p:spPr bwMode="auto">
            <a:xfrm>
              <a:off x="3216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34" name="Oval 246"/>
            <p:cNvSpPr>
              <a:spLocks noChangeArrowheads="1"/>
            </p:cNvSpPr>
            <p:nvPr/>
          </p:nvSpPr>
          <p:spPr bwMode="auto">
            <a:xfrm>
              <a:off x="3264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35" name="Oval 247"/>
            <p:cNvSpPr>
              <a:spLocks noChangeArrowheads="1"/>
            </p:cNvSpPr>
            <p:nvPr/>
          </p:nvSpPr>
          <p:spPr bwMode="auto">
            <a:xfrm>
              <a:off x="2976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36" name="Oval 248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37" name="Oval 249"/>
            <p:cNvSpPr>
              <a:spLocks noChangeArrowheads="1"/>
            </p:cNvSpPr>
            <p:nvPr/>
          </p:nvSpPr>
          <p:spPr bwMode="auto">
            <a:xfrm>
              <a:off x="3072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38" name="Oval 250"/>
            <p:cNvSpPr>
              <a:spLocks noChangeArrowheads="1"/>
            </p:cNvSpPr>
            <p:nvPr/>
          </p:nvSpPr>
          <p:spPr bwMode="auto">
            <a:xfrm>
              <a:off x="3168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39" name="Oval 251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40" name="Oval 252"/>
            <p:cNvSpPr>
              <a:spLocks noChangeArrowheads="1"/>
            </p:cNvSpPr>
            <p:nvPr/>
          </p:nvSpPr>
          <p:spPr bwMode="auto">
            <a:xfrm>
              <a:off x="3264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41" name="Oval 253"/>
            <p:cNvSpPr>
              <a:spLocks noChangeArrowheads="1"/>
            </p:cNvSpPr>
            <p:nvPr/>
          </p:nvSpPr>
          <p:spPr bwMode="auto">
            <a:xfrm>
              <a:off x="2976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42" name="Oval 254"/>
            <p:cNvSpPr>
              <a:spLocks noChangeArrowheads="1"/>
            </p:cNvSpPr>
            <p:nvPr/>
          </p:nvSpPr>
          <p:spPr bwMode="auto">
            <a:xfrm>
              <a:off x="3024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43" name="Oval 255"/>
            <p:cNvSpPr>
              <a:spLocks noChangeArrowheads="1"/>
            </p:cNvSpPr>
            <p:nvPr/>
          </p:nvSpPr>
          <p:spPr bwMode="auto">
            <a:xfrm>
              <a:off x="3072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44" name="Oval 256"/>
            <p:cNvSpPr>
              <a:spLocks noChangeArrowheads="1"/>
            </p:cNvSpPr>
            <p:nvPr/>
          </p:nvSpPr>
          <p:spPr bwMode="auto">
            <a:xfrm>
              <a:off x="3168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45" name="Oval 257"/>
            <p:cNvSpPr>
              <a:spLocks noChangeArrowheads="1"/>
            </p:cNvSpPr>
            <p:nvPr/>
          </p:nvSpPr>
          <p:spPr bwMode="auto">
            <a:xfrm>
              <a:off x="3216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46" name="Oval 258"/>
            <p:cNvSpPr>
              <a:spLocks noChangeArrowheads="1"/>
            </p:cNvSpPr>
            <p:nvPr/>
          </p:nvSpPr>
          <p:spPr bwMode="auto">
            <a:xfrm>
              <a:off x="3264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47" name="Oval 259"/>
            <p:cNvSpPr>
              <a:spLocks noChangeArrowheads="1"/>
            </p:cNvSpPr>
            <p:nvPr/>
          </p:nvSpPr>
          <p:spPr bwMode="auto">
            <a:xfrm>
              <a:off x="2976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48" name="Oval 260"/>
            <p:cNvSpPr>
              <a:spLocks noChangeArrowheads="1"/>
            </p:cNvSpPr>
            <p:nvPr/>
          </p:nvSpPr>
          <p:spPr bwMode="auto">
            <a:xfrm>
              <a:off x="3024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49" name="Oval 261"/>
            <p:cNvSpPr>
              <a:spLocks noChangeArrowheads="1"/>
            </p:cNvSpPr>
            <p:nvPr/>
          </p:nvSpPr>
          <p:spPr bwMode="auto">
            <a:xfrm>
              <a:off x="3072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50" name="Oval 262"/>
            <p:cNvSpPr>
              <a:spLocks noChangeArrowheads="1"/>
            </p:cNvSpPr>
            <p:nvPr/>
          </p:nvSpPr>
          <p:spPr bwMode="auto">
            <a:xfrm>
              <a:off x="3120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51" name="Oval 263"/>
            <p:cNvSpPr>
              <a:spLocks noChangeArrowheads="1"/>
            </p:cNvSpPr>
            <p:nvPr/>
          </p:nvSpPr>
          <p:spPr bwMode="auto">
            <a:xfrm>
              <a:off x="3168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52" name="Oval 264"/>
            <p:cNvSpPr>
              <a:spLocks noChangeArrowheads="1"/>
            </p:cNvSpPr>
            <p:nvPr/>
          </p:nvSpPr>
          <p:spPr bwMode="auto">
            <a:xfrm>
              <a:off x="3216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53" name="Oval 265"/>
            <p:cNvSpPr>
              <a:spLocks noChangeArrowheads="1"/>
            </p:cNvSpPr>
            <p:nvPr/>
          </p:nvSpPr>
          <p:spPr bwMode="auto">
            <a:xfrm>
              <a:off x="3264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54" name="Oval 266"/>
            <p:cNvSpPr>
              <a:spLocks noChangeArrowheads="1"/>
            </p:cNvSpPr>
            <p:nvPr/>
          </p:nvSpPr>
          <p:spPr bwMode="auto">
            <a:xfrm>
              <a:off x="3024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55" name="Oval 267"/>
            <p:cNvSpPr>
              <a:spLocks noChangeArrowheads="1"/>
            </p:cNvSpPr>
            <p:nvPr/>
          </p:nvSpPr>
          <p:spPr bwMode="auto">
            <a:xfrm>
              <a:off x="3072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56" name="Oval 268"/>
            <p:cNvSpPr>
              <a:spLocks noChangeArrowheads="1"/>
            </p:cNvSpPr>
            <p:nvPr/>
          </p:nvSpPr>
          <p:spPr bwMode="auto">
            <a:xfrm>
              <a:off x="3120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57" name="Oval 269"/>
            <p:cNvSpPr>
              <a:spLocks noChangeArrowheads="1"/>
            </p:cNvSpPr>
            <p:nvPr/>
          </p:nvSpPr>
          <p:spPr bwMode="auto">
            <a:xfrm>
              <a:off x="3168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58" name="Oval 270"/>
            <p:cNvSpPr>
              <a:spLocks noChangeArrowheads="1"/>
            </p:cNvSpPr>
            <p:nvPr/>
          </p:nvSpPr>
          <p:spPr bwMode="auto">
            <a:xfrm>
              <a:off x="3216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59" name="Oval 271"/>
            <p:cNvSpPr>
              <a:spLocks noChangeArrowheads="1"/>
            </p:cNvSpPr>
            <p:nvPr/>
          </p:nvSpPr>
          <p:spPr bwMode="auto">
            <a:xfrm>
              <a:off x="3360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60" name="Oval 272"/>
            <p:cNvSpPr>
              <a:spLocks noChangeArrowheads="1"/>
            </p:cNvSpPr>
            <p:nvPr/>
          </p:nvSpPr>
          <p:spPr bwMode="auto">
            <a:xfrm>
              <a:off x="3408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61" name="Oval 273"/>
            <p:cNvSpPr>
              <a:spLocks noChangeArrowheads="1"/>
            </p:cNvSpPr>
            <p:nvPr/>
          </p:nvSpPr>
          <p:spPr bwMode="auto">
            <a:xfrm>
              <a:off x="3456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62" name="Oval 274"/>
            <p:cNvSpPr>
              <a:spLocks noChangeArrowheads="1"/>
            </p:cNvSpPr>
            <p:nvPr/>
          </p:nvSpPr>
          <p:spPr bwMode="auto">
            <a:xfrm>
              <a:off x="3504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63" name="Oval 275"/>
            <p:cNvSpPr>
              <a:spLocks noChangeArrowheads="1"/>
            </p:cNvSpPr>
            <p:nvPr/>
          </p:nvSpPr>
          <p:spPr bwMode="auto">
            <a:xfrm>
              <a:off x="3552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64" name="Oval 276"/>
            <p:cNvSpPr>
              <a:spLocks noChangeArrowheads="1"/>
            </p:cNvSpPr>
            <p:nvPr/>
          </p:nvSpPr>
          <p:spPr bwMode="auto">
            <a:xfrm>
              <a:off x="3600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65" name="Oval 277"/>
            <p:cNvSpPr>
              <a:spLocks noChangeArrowheads="1"/>
            </p:cNvSpPr>
            <p:nvPr/>
          </p:nvSpPr>
          <p:spPr bwMode="auto">
            <a:xfrm>
              <a:off x="3648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66" name="Oval 278"/>
            <p:cNvSpPr>
              <a:spLocks noChangeArrowheads="1"/>
            </p:cNvSpPr>
            <p:nvPr/>
          </p:nvSpPr>
          <p:spPr bwMode="auto">
            <a:xfrm>
              <a:off x="3360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67" name="Oval 279"/>
            <p:cNvSpPr>
              <a:spLocks noChangeArrowheads="1"/>
            </p:cNvSpPr>
            <p:nvPr/>
          </p:nvSpPr>
          <p:spPr bwMode="auto">
            <a:xfrm>
              <a:off x="3408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68" name="Oval 280"/>
            <p:cNvSpPr>
              <a:spLocks noChangeArrowheads="1"/>
            </p:cNvSpPr>
            <p:nvPr/>
          </p:nvSpPr>
          <p:spPr bwMode="auto">
            <a:xfrm>
              <a:off x="3456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69" name="Oval 281"/>
            <p:cNvSpPr>
              <a:spLocks noChangeArrowheads="1"/>
            </p:cNvSpPr>
            <p:nvPr/>
          </p:nvSpPr>
          <p:spPr bwMode="auto">
            <a:xfrm>
              <a:off x="3552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70" name="Oval 282"/>
            <p:cNvSpPr>
              <a:spLocks noChangeArrowheads="1"/>
            </p:cNvSpPr>
            <p:nvPr/>
          </p:nvSpPr>
          <p:spPr bwMode="auto">
            <a:xfrm>
              <a:off x="3600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71" name="Oval 283"/>
            <p:cNvSpPr>
              <a:spLocks noChangeArrowheads="1"/>
            </p:cNvSpPr>
            <p:nvPr/>
          </p:nvSpPr>
          <p:spPr bwMode="auto">
            <a:xfrm>
              <a:off x="3648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72" name="Oval 284"/>
            <p:cNvSpPr>
              <a:spLocks noChangeArrowheads="1"/>
            </p:cNvSpPr>
            <p:nvPr/>
          </p:nvSpPr>
          <p:spPr bwMode="auto">
            <a:xfrm>
              <a:off x="3360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73" name="Oval 285"/>
            <p:cNvSpPr>
              <a:spLocks noChangeArrowheads="1"/>
            </p:cNvSpPr>
            <p:nvPr/>
          </p:nvSpPr>
          <p:spPr bwMode="auto">
            <a:xfrm>
              <a:off x="3408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74" name="Oval 286"/>
            <p:cNvSpPr>
              <a:spLocks noChangeArrowheads="1"/>
            </p:cNvSpPr>
            <p:nvPr/>
          </p:nvSpPr>
          <p:spPr bwMode="auto">
            <a:xfrm>
              <a:off x="3456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75" name="Oval 287"/>
            <p:cNvSpPr>
              <a:spLocks noChangeArrowheads="1"/>
            </p:cNvSpPr>
            <p:nvPr/>
          </p:nvSpPr>
          <p:spPr bwMode="auto">
            <a:xfrm>
              <a:off x="3552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76" name="Oval 288"/>
            <p:cNvSpPr>
              <a:spLocks noChangeArrowheads="1"/>
            </p:cNvSpPr>
            <p:nvPr/>
          </p:nvSpPr>
          <p:spPr bwMode="auto">
            <a:xfrm>
              <a:off x="3600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77" name="Oval 289"/>
            <p:cNvSpPr>
              <a:spLocks noChangeArrowheads="1"/>
            </p:cNvSpPr>
            <p:nvPr/>
          </p:nvSpPr>
          <p:spPr bwMode="auto">
            <a:xfrm>
              <a:off x="3648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78" name="Oval 290"/>
            <p:cNvSpPr>
              <a:spLocks noChangeArrowheads="1"/>
            </p:cNvSpPr>
            <p:nvPr/>
          </p:nvSpPr>
          <p:spPr bwMode="auto">
            <a:xfrm>
              <a:off x="3360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79" name="Oval 291"/>
            <p:cNvSpPr>
              <a:spLocks noChangeArrowheads="1"/>
            </p:cNvSpPr>
            <p:nvPr/>
          </p:nvSpPr>
          <p:spPr bwMode="auto">
            <a:xfrm>
              <a:off x="3408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80" name="Oval 292"/>
            <p:cNvSpPr>
              <a:spLocks noChangeArrowheads="1"/>
            </p:cNvSpPr>
            <p:nvPr/>
          </p:nvSpPr>
          <p:spPr bwMode="auto">
            <a:xfrm>
              <a:off x="3456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81" name="Oval 293"/>
            <p:cNvSpPr>
              <a:spLocks noChangeArrowheads="1"/>
            </p:cNvSpPr>
            <p:nvPr/>
          </p:nvSpPr>
          <p:spPr bwMode="auto">
            <a:xfrm>
              <a:off x="3552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82" name="Oval 294"/>
            <p:cNvSpPr>
              <a:spLocks noChangeArrowheads="1"/>
            </p:cNvSpPr>
            <p:nvPr/>
          </p:nvSpPr>
          <p:spPr bwMode="auto">
            <a:xfrm>
              <a:off x="3600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83" name="Oval 295"/>
            <p:cNvSpPr>
              <a:spLocks noChangeArrowheads="1"/>
            </p:cNvSpPr>
            <p:nvPr/>
          </p:nvSpPr>
          <p:spPr bwMode="auto">
            <a:xfrm>
              <a:off x="3648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84" name="Oval 296"/>
            <p:cNvSpPr>
              <a:spLocks noChangeArrowheads="1"/>
            </p:cNvSpPr>
            <p:nvPr/>
          </p:nvSpPr>
          <p:spPr bwMode="auto">
            <a:xfrm>
              <a:off x="3360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85" name="Oval 297"/>
            <p:cNvSpPr>
              <a:spLocks noChangeArrowheads="1"/>
            </p:cNvSpPr>
            <p:nvPr/>
          </p:nvSpPr>
          <p:spPr bwMode="auto">
            <a:xfrm>
              <a:off x="3408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86" name="Oval 298"/>
            <p:cNvSpPr>
              <a:spLocks noChangeArrowheads="1"/>
            </p:cNvSpPr>
            <p:nvPr/>
          </p:nvSpPr>
          <p:spPr bwMode="auto">
            <a:xfrm>
              <a:off x="3456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87" name="Oval 299"/>
            <p:cNvSpPr>
              <a:spLocks noChangeArrowheads="1"/>
            </p:cNvSpPr>
            <p:nvPr/>
          </p:nvSpPr>
          <p:spPr bwMode="auto">
            <a:xfrm>
              <a:off x="3552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88" name="Oval 300"/>
            <p:cNvSpPr>
              <a:spLocks noChangeArrowheads="1"/>
            </p:cNvSpPr>
            <p:nvPr/>
          </p:nvSpPr>
          <p:spPr bwMode="auto">
            <a:xfrm>
              <a:off x="3600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89" name="Oval 301"/>
            <p:cNvSpPr>
              <a:spLocks noChangeArrowheads="1"/>
            </p:cNvSpPr>
            <p:nvPr/>
          </p:nvSpPr>
          <p:spPr bwMode="auto">
            <a:xfrm>
              <a:off x="3648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90" name="Oval 302"/>
            <p:cNvSpPr>
              <a:spLocks noChangeArrowheads="1"/>
            </p:cNvSpPr>
            <p:nvPr/>
          </p:nvSpPr>
          <p:spPr bwMode="auto">
            <a:xfrm>
              <a:off x="3360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91" name="Oval 303"/>
            <p:cNvSpPr>
              <a:spLocks noChangeArrowheads="1"/>
            </p:cNvSpPr>
            <p:nvPr/>
          </p:nvSpPr>
          <p:spPr bwMode="auto">
            <a:xfrm>
              <a:off x="3408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92" name="Oval 304"/>
            <p:cNvSpPr>
              <a:spLocks noChangeArrowheads="1"/>
            </p:cNvSpPr>
            <p:nvPr/>
          </p:nvSpPr>
          <p:spPr bwMode="auto">
            <a:xfrm>
              <a:off x="3456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93" name="Oval 305"/>
            <p:cNvSpPr>
              <a:spLocks noChangeArrowheads="1"/>
            </p:cNvSpPr>
            <p:nvPr/>
          </p:nvSpPr>
          <p:spPr bwMode="auto">
            <a:xfrm>
              <a:off x="3552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94" name="Oval 306"/>
            <p:cNvSpPr>
              <a:spLocks noChangeArrowheads="1"/>
            </p:cNvSpPr>
            <p:nvPr/>
          </p:nvSpPr>
          <p:spPr bwMode="auto">
            <a:xfrm>
              <a:off x="3600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95" name="Oval 307"/>
            <p:cNvSpPr>
              <a:spLocks noChangeArrowheads="1"/>
            </p:cNvSpPr>
            <p:nvPr/>
          </p:nvSpPr>
          <p:spPr bwMode="auto">
            <a:xfrm>
              <a:off x="3648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96" name="Oval 308"/>
            <p:cNvSpPr>
              <a:spLocks noChangeArrowheads="1"/>
            </p:cNvSpPr>
            <p:nvPr/>
          </p:nvSpPr>
          <p:spPr bwMode="auto">
            <a:xfrm>
              <a:off x="3360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97" name="Oval 309"/>
            <p:cNvSpPr>
              <a:spLocks noChangeArrowheads="1"/>
            </p:cNvSpPr>
            <p:nvPr/>
          </p:nvSpPr>
          <p:spPr bwMode="auto">
            <a:xfrm>
              <a:off x="3408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98" name="Oval 310"/>
            <p:cNvSpPr>
              <a:spLocks noChangeArrowheads="1"/>
            </p:cNvSpPr>
            <p:nvPr/>
          </p:nvSpPr>
          <p:spPr bwMode="auto">
            <a:xfrm>
              <a:off x="3456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199" name="Oval 311"/>
            <p:cNvSpPr>
              <a:spLocks noChangeArrowheads="1"/>
            </p:cNvSpPr>
            <p:nvPr/>
          </p:nvSpPr>
          <p:spPr bwMode="auto">
            <a:xfrm>
              <a:off x="3552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00" name="Oval 312"/>
            <p:cNvSpPr>
              <a:spLocks noChangeArrowheads="1"/>
            </p:cNvSpPr>
            <p:nvPr/>
          </p:nvSpPr>
          <p:spPr bwMode="auto">
            <a:xfrm>
              <a:off x="3600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01" name="Oval 313"/>
            <p:cNvSpPr>
              <a:spLocks noChangeArrowheads="1"/>
            </p:cNvSpPr>
            <p:nvPr/>
          </p:nvSpPr>
          <p:spPr bwMode="auto">
            <a:xfrm>
              <a:off x="3648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02" name="Oval 314"/>
            <p:cNvSpPr>
              <a:spLocks noChangeArrowheads="1"/>
            </p:cNvSpPr>
            <p:nvPr/>
          </p:nvSpPr>
          <p:spPr bwMode="auto">
            <a:xfrm>
              <a:off x="3360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03" name="Oval 315"/>
            <p:cNvSpPr>
              <a:spLocks noChangeArrowheads="1"/>
            </p:cNvSpPr>
            <p:nvPr/>
          </p:nvSpPr>
          <p:spPr bwMode="auto">
            <a:xfrm>
              <a:off x="3408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04" name="Oval 316"/>
            <p:cNvSpPr>
              <a:spLocks noChangeArrowheads="1"/>
            </p:cNvSpPr>
            <p:nvPr/>
          </p:nvSpPr>
          <p:spPr bwMode="auto">
            <a:xfrm>
              <a:off x="3456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05" name="Oval 317"/>
            <p:cNvSpPr>
              <a:spLocks noChangeArrowheads="1"/>
            </p:cNvSpPr>
            <p:nvPr/>
          </p:nvSpPr>
          <p:spPr bwMode="auto">
            <a:xfrm>
              <a:off x="3552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06" name="Oval 318"/>
            <p:cNvSpPr>
              <a:spLocks noChangeArrowheads="1"/>
            </p:cNvSpPr>
            <p:nvPr/>
          </p:nvSpPr>
          <p:spPr bwMode="auto">
            <a:xfrm>
              <a:off x="3600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07" name="Oval 319"/>
            <p:cNvSpPr>
              <a:spLocks noChangeArrowheads="1"/>
            </p:cNvSpPr>
            <p:nvPr/>
          </p:nvSpPr>
          <p:spPr bwMode="auto">
            <a:xfrm>
              <a:off x="3648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08" name="Oval 320"/>
            <p:cNvSpPr>
              <a:spLocks noChangeArrowheads="1"/>
            </p:cNvSpPr>
            <p:nvPr/>
          </p:nvSpPr>
          <p:spPr bwMode="auto">
            <a:xfrm>
              <a:off x="3360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09" name="Oval 321"/>
            <p:cNvSpPr>
              <a:spLocks noChangeArrowheads="1"/>
            </p:cNvSpPr>
            <p:nvPr/>
          </p:nvSpPr>
          <p:spPr bwMode="auto">
            <a:xfrm>
              <a:off x="3408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10" name="Oval 322"/>
            <p:cNvSpPr>
              <a:spLocks noChangeArrowheads="1"/>
            </p:cNvSpPr>
            <p:nvPr/>
          </p:nvSpPr>
          <p:spPr bwMode="auto">
            <a:xfrm>
              <a:off x="3456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11" name="Oval 323"/>
            <p:cNvSpPr>
              <a:spLocks noChangeArrowheads="1"/>
            </p:cNvSpPr>
            <p:nvPr/>
          </p:nvSpPr>
          <p:spPr bwMode="auto">
            <a:xfrm>
              <a:off x="3552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12" name="Oval 324"/>
            <p:cNvSpPr>
              <a:spLocks noChangeArrowheads="1"/>
            </p:cNvSpPr>
            <p:nvPr/>
          </p:nvSpPr>
          <p:spPr bwMode="auto">
            <a:xfrm>
              <a:off x="3600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13" name="Oval 325"/>
            <p:cNvSpPr>
              <a:spLocks noChangeArrowheads="1"/>
            </p:cNvSpPr>
            <p:nvPr/>
          </p:nvSpPr>
          <p:spPr bwMode="auto">
            <a:xfrm>
              <a:off x="3648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14" name="Oval 326"/>
            <p:cNvSpPr>
              <a:spLocks noChangeArrowheads="1"/>
            </p:cNvSpPr>
            <p:nvPr/>
          </p:nvSpPr>
          <p:spPr bwMode="auto">
            <a:xfrm>
              <a:off x="3360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15" name="Oval 327"/>
            <p:cNvSpPr>
              <a:spLocks noChangeArrowheads="1"/>
            </p:cNvSpPr>
            <p:nvPr/>
          </p:nvSpPr>
          <p:spPr bwMode="auto">
            <a:xfrm>
              <a:off x="3408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16" name="Oval 328"/>
            <p:cNvSpPr>
              <a:spLocks noChangeArrowheads="1"/>
            </p:cNvSpPr>
            <p:nvPr/>
          </p:nvSpPr>
          <p:spPr bwMode="auto">
            <a:xfrm>
              <a:off x="3456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17" name="Oval 329"/>
            <p:cNvSpPr>
              <a:spLocks noChangeArrowheads="1"/>
            </p:cNvSpPr>
            <p:nvPr/>
          </p:nvSpPr>
          <p:spPr bwMode="auto">
            <a:xfrm>
              <a:off x="3504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18" name="Oval 330"/>
            <p:cNvSpPr>
              <a:spLocks noChangeArrowheads="1"/>
            </p:cNvSpPr>
            <p:nvPr/>
          </p:nvSpPr>
          <p:spPr bwMode="auto">
            <a:xfrm>
              <a:off x="3552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19" name="Oval 331"/>
            <p:cNvSpPr>
              <a:spLocks noChangeArrowheads="1"/>
            </p:cNvSpPr>
            <p:nvPr/>
          </p:nvSpPr>
          <p:spPr bwMode="auto">
            <a:xfrm>
              <a:off x="3600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20" name="Oval 332"/>
            <p:cNvSpPr>
              <a:spLocks noChangeArrowheads="1"/>
            </p:cNvSpPr>
            <p:nvPr/>
          </p:nvSpPr>
          <p:spPr bwMode="auto">
            <a:xfrm>
              <a:off x="3648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21" name="Oval 333"/>
            <p:cNvSpPr>
              <a:spLocks noChangeArrowheads="1"/>
            </p:cNvSpPr>
            <p:nvPr/>
          </p:nvSpPr>
          <p:spPr bwMode="auto">
            <a:xfrm>
              <a:off x="3408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22" name="Oval 334"/>
            <p:cNvSpPr>
              <a:spLocks noChangeArrowheads="1"/>
            </p:cNvSpPr>
            <p:nvPr/>
          </p:nvSpPr>
          <p:spPr bwMode="auto">
            <a:xfrm>
              <a:off x="3456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23" name="Oval 335"/>
            <p:cNvSpPr>
              <a:spLocks noChangeArrowheads="1"/>
            </p:cNvSpPr>
            <p:nvPr/>
          </p:nvSpPr>
          <p:spPr bwMode="auto">
            <a:xfrm>
              <a:off x="3504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24" name="Oval 336"/>
            <p:cNvSpPr>
              <a:spLocks noChangeArrowheads="1"/>
            </p:cNvSpPr>
            <p:nvPr/>
          </p:nvSpPr>
          <p:spPr bwMode="auto">
            <a:xfrm>
              <a:off x="3552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25" name="Oval 337"/>
            <p:cNvSpPr>
              <a:spLocks noChangeArrowheads="1"/>
            </p:cNvSpPr>
            <p:nvPr/>
          </p:nvSpPr>
          <p:spPr bwMode="auto">
            <a:xfrm>
              <a:off x="3600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26" name="Oval 338"/>
            <p:cNvSpPr>
              <a:spLocks noChangeArrowheads="1"/>
            </p:cNvSpPr>
            <p:nvPr/>
          </p:nvSpPr>
          <p:spPr bwMode="auto">
            <a:xfrm>
              <a:off x="3648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27" name="Oval 339"/>
            <p:cNvSpPr>
              <a:spLocks noChangeArrowheads="1"/>
            </p:cNvSpPr>
            <p:nvPr/>
          </p:nvSpPr>
          <p:spPr bwMode="auto">
            <a:xfrm>
              <a:off x="3696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28" name="Oval 340"/>
            <p:cNvSpPr>
              <a:spLocks noChangeArrowheads="1"/>
            </p:cNvSpPr>
            <p:nvPr/>
          </p:nvSpPr>
          <p:spPr bwMode="auto">
            <a:xfrm>
              <a:off x="3744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29" name="Oval 341"/>
            <p:cNvSpPr>
              <a:spLocks noChangeArrowheads="1"/>
            </p:cNvSpPr>
            <p:nvPr/>
          </p:nvSpPr>
          <p:spPr bwMode="auto">
            <a:xfrm>
              <a:off x="3792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30" name="Oval 342"/>
            <p:cNvSpPr>
              <a:spLocks noChangeArrowheads="1"/>
            </p:cNvSpPr>
            <p:nvPr/>
          </p:nvSpPr>
          <p:spPr bwMode="auto">
            <a:xfrm>
              <a:off x="3840" y="211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31" name="Oval 343"/>
            <p:cNvSpPr>
              <a:spLocks noChangeArrowheads="1"/>
            </p:cNvSpPr>
            <p:nvPr/>
          </p:nvSpPr>
          <p:spPr bwMode="auto">
            <a:xfrm>
              <a:off x="3744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32" name="Oval 344"/>
            <p:cNvSpPr>
              <a:spLocks noChangeArrowheads="1"/>
            </p:cNvSpPr>
            <p:nvPr/>
          </p:nvSpPr>
          <p:spPr bwMode="auto">
            <a:xfrm>
              <a:off x="3792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33" name="Oval 345"/>
            <p:cNvSpPr>
              <a:spLocks noChangeArrowheads="1"/>
            </p:cNvSpPr>
            <p:nvPr/>
          </p:nvSpPr>
          <p:spPr bwMode="auto">
            <a:xfrm>
              <a:off x="3840" y="216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34" name="Oval 346"/>
            <p:cNvSpPr>
              <a:spLocks noChangeArrowheads="1"/>
            </p:cNvSpPr>
            <p:nvPr/>
          </p:nvSpPr>
          <p:spPr bwMode="auto">
            <a:xfrm>
              <a:off x="3744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35" name="Oval 347"/>
            <p:cNvSpPr>
              <a:spLocks noChangeArrowheads="1"/>
            </p:cNvSpPr>
            <p:nvPr/>
          </p:nvSpPr>
          <p:spPr bwMode="auto">
            <a:xfrm>
              <a:off x="3792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36" name="Oval 348"/>
            <p:cNvSpPr>
              <a:spLocks noChangeArrowheads="1"/>
            </p:cNvSpPr>
            <p:nvPr/>
          </p:nvSpPr>
          <p:spPr bwMode="auto">
            <a:xfrm>
              <a:off x="3840" y="220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37" name="Oval 349"/>
            <p:cNvSpPr>
              <a:spLocks noChangeArrowheads="1"/>
            </p:cNvSpPr>
            <p:nvPr/>
          </p:nvSpPr>
          <p:spPr bwMode="auto">
            <a:xfrm>
              <a:off x="3744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38" name="Oval 350"/>
            <p:cNvSpPr>
              <a:spLocks noChangeArrowheads="1"/>
            </p:cNvSpPr>
            <p:nvPr/>
          </p:nvSpPr>
          <p:spPr bwMode="auto">
            <a:xfrm>
              <a:off x="3792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39" name="Oval 351"/>
            <p:cNvSpPr>
              <a:spLocks noChangeArrowheads="1"/>
            </p:cNvSpPr>
            <p:nvPr/>
          </p:nvSpPr>
          <p:spPr bwMode="auto">
            <a:xfrm>
              <a:off x="3840" y="225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40" name="Oval 352"/>
            <p:cNvSpPr>
              <a:spLocks noChangeArrowheads="1"/>
            </p:cNvSpPr>
            <p:nvPr/>
          </p:nvSpPr>
          <p:spPr bwMode="auto">
            <a:xfrm>
              <a:off x="3744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41" name="Oval 353"/>
            <p:cNvSpPr>
              <a:spLocks noChangeArrowheads="1"/>
            </p:cNvSpPr>
            <p:nvPr/>
          </p:nvSpPr>
          <p:spPr bwMode="auto">
            <a:xfrm>
              <a:off x="3792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42" name="Oval 354"/>
            <p:cNvSpPr>
              <a:spLocks noChangeArrowheads="1"/>
            </p:cNvSpPr>
            <p:nvPr/>
          </p:nvSpPr>
          <p:spPr bwMode="auto">
            <a:xfrm>
              <a:off x="3840" y="230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43" name="Oval 355"/>
            <p:cNvSpPr>
              <a:spLocks noChangeArrowheads="1"/>
            </p:cNvSpPr>
            <p:nvPr/>
          </p:nvSpPr>
          <p:spPr bwMode="auto">
            <a:xfrm>
              <a:off x="3744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44" name="Oval 356"/>
            <p:cNvSpPr>
              <a:spLocks noChangeArrowheads="1"/>
            </p:cNvSpPr>
            <p:nvPr/>
          </p:nvSpPr>
          <p:spPr bwMode="auto">
            <a:xfrm>
              <a:off x="3792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45" name="Oval 357"/>
            <p:cNvSpPr>
              <a:spLocks noChangeArrowheads="1"/>
            </p:cNvSpPr>
            <p:nvPr/>
          </p:nvSpPr>
          <p:spPr bwMode="auto">
            <a:xfrm>
              <a:off x="3840" y="2352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46" name="Oval 358"/>
            <p:cNvSpPr>
              <a:spLocks noChangeArrowheads="1"/>
            </p:cNvSpPr>
            <p:nvPr/>
          </p:nvSpPr>
          <p:spPr bwMode="auto">
            <a:xfrm>
              <a:off x="3744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47" name="Oval 359"/>
            <p:cNvSpPr>
              <a:spLocks noChangeArrowheads="1"/>
            </p:cNvSpPr>
            <p:nvPr/>
          </p:nvSpPr>
          <p:spPr bwMode="auto">
            <a:xfrm>
              <a:off x="3792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48" name="Oval 360"/>
            <p:cNvSpPr>
              <a:spLocks noChangeArrowheads="1"/>
            </p:cNvSpPr>
            <p:nvPr/>
          </p:nvSpPr>
          <p:spPr bwMode="auto">
            <a:xfrm>
              <a:off x="3840" y="2400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49" name="Oval 361"/>
            <p:cNvSpPr>
              <a:spLocks noChangeArrowheads="1"/>
            </p:cNvSpPr>
            <p:nvPr/>
          </p:nvSpPr>
          <p:spPr bwMode="auto">
            <a:xfrm>
              <a:off x="3744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50" name="Oval 362"/>
            <p:cNvSpPr>
              <a:spLocks noChangeArrowheads="1"/>
            </p:cNvSpPr>
            <p:nvPr/>
          </p:nvSpPr>
          <p:spPr bwMode="auto">
            <a:xfrm>
              <a:off x="3792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51" name="Oval 363"/>
            <p:cNvSpPr>
              <a:spLocks noChangeArrowheads="1"/>
            </p:cNvSpPr>
            <p:nvPr/>
          </p:nvSpPr>
          <p:spPr bwMode="auto">
            <a:xfrm>
              <a:off x="3840" y="2448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52" name="Oval 364"/>
            <p:cNvSpPr>
              <a:spLocks noChangeArrowheads="1"/>
            </p:cNvSpPr>
            <p:nvPr/>
          </p:nvSpPr>
          <p:spPr bwMode="auto">
            <a:xfrm>
              <a:off x="3744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53" name="Oval 365"/>
            <p:cNvSpPr>
              <a:spLocks noChangeArrowheads="1"/>
            </p:cNvSpPr>
            <p:nvPr/>
          </p:nvSpPr>
          <p:spPr bwMode="auto">
            <a:xfrm>
              <a:off x="3792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54" name="Oval 366"/>
            <p:cNvSpPr>
              <a:spLocks noChangeArrowheads="1"/>
            </p:cNvSpPr>
            <p:nvPr/>
          </p:nvSpPr>
          <p:spPr bwMode="auto">
            <a:xfrm>
              <a:off x="3840" y="249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55" name="Oval 367"/>
            <p:cNvSpPr>
              <a:spLocks noChangeArrowheads="1"/>
            </p:cNvSpPr>
            <p:nvPr/>
          </p:nvSpPr>
          <p:spPr bwMode="auto">
            <a:xfrm>
              <a:off x="3696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56" name="Oval 368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57" name="Oval 369"/>
            <p:cNvSpPr>
              <a:spLocks noChangeArrowheads="1"/>
            </p:cNvSpPr>
            <p:nvPr/>
          </p:nvSpPr>
          <p:spPr bwMode="auto">
            <a:xfrm>
              <a:off x="3792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58" name="Oval 370"/>
            <p:cNvSpPr>
              <a:spLocks noChangeArrowheads="1"/>
            </p:cNvSpPr>
            <p:nvPr/>
          </p:nvSpPr>
          <p:spPr bwMode="auto">
            <a:xfrm>
              <a:off x="3840" y="2064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59" name="Oval 371"/>
            <p:cNvSpPr>
              <a:spLocks noChangeArrowheads="1"/>
            </p:cNvSpPr>
            <p:nvPr/>
          </p:nvSpPr>
          <p:spPr bwMode="auto">
            <a:xfrm>
              <a:off x="3696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60" name="Oval 372"/>
            <p:cNvSpPr>
              <a:spLocks noChangeArrowheads="1"/>
            </p:cNvSpPr>
            <p:nvPr/>
          </p:nvSpPr>
          <p:spPr bwMode="auto">
            <a:xfrm>
              <a:off x="3744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61" name="Oval 373"/>
            <p:cNvSpPr>
              <a:spLocks noChangeArrowheads="1"/>
            </p:cNvSpPr>
            <p:nvPr/>
          </p:nvSpPr>
          <p:spPr bwMode="auto">
            <a:xfrm>
              <a:off x="3792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  <p:sp>
          <p:nvSpPr>
            <p:cNvPr id="38262" name="Oval 374"/>
            <p:cNvSpPr>
              <a:spLocks noChangeArrowheads="1"/>
            </p:cNvSpPr>
            <p:nvPr/>
          </p:nvSpPr>
          <p:spPr bwMode="auto">
            <a:xfrm>
              <a:off x="3360" y="2016"/>
              <a:ext cx="48" cy="4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a-DK">
                <a:solidFill>
                  <a:schemeClr val="bg1"/>
                </a:solidFill>
              </a:endParaRPr>
            </a:p>
          </p:txBody>
        </p:sp>
      </p:grpSp>
      <p:sp>
        <p:nvSpPr>
          <p:cNvPr id="38263" name="Text Box 375"/>
          <p:cNvSpPr txBox="1">
            <a:spLocks noChangeArrowheads="1"/>
          </p:cNvSpPr>
          <p:nvPr/>
        </p:nvSpPr>
        <p:spPr bwMode="auto">
          <a:xfrm>
            <a:off x="2000232" y="3587750"/>
            <a:ext cx="5124673" cy="4154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da-DK" sz="2100" dirty="0" smtClean="0">
                <a:solidFill>
                  <a:schemeClr val="bg1"/>
                </a:solidFill>
                <a:latin typeface="Arial" charset="0"/>
              </a:rPr>
              <a:t> Automation </a:t>
            </a:r>
            <a:r>
              <a:rPr lang="da-DK" sz="21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• Projektledelse</a:t>
            </a:r>
            <a:r>
              <a:rPr lang="da-DK" sz="21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a-DK" sz="21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•</a:t>
            </a:r>
            <a:r>
              <a:rPr lang="da-DK" sz="21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a-DK" sz="2100" dirty="0" err="1">
                <a:solidFill>
                  <a:schemeClr val="bg1"/>
                </a:solidFill>
                <a:latin typeface="Arial" charset="0"/>
              </a:rPr>
              <a:t>Networking</a:t>
            </a:r>
            <a:endParaRPr lang="da-DK" sz="21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251520" y="18864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0. Dagsorden</a:t>
            </a:r>
            <a:endParaRPr lang="da-DK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67544" y="1122857"/>
            <a:ext cx="7272808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arenR"/>
            </a:pPr>
            <a:r>
              <a:rPr lang="da-DK" dirty="0" smtClean="0"/>
              <a:t>Introduktion</a:t>
            </a:r>
          </a:p>
          <a:p>
            <a:pPr marL="342900" indent="-342900">
              <a:buAutoNum type="arabicParenR"/>
            </a:pPr>
            <a:endParaRPr lang="da-DK" dirty="0" smtClean="0"/>
          </a:p>
          <a:p>
            <a:pPr marL="342900" indent="-342900">
              <a:buAutoNum type="arabicParenR"/>
            </a:pPr>
            <a:r>
              <a:rPr lang="da-DK" dirty="0" smtClean="0"/>
              <a:t>Viden om IT sikkerhed i produktionsmiljøet</a:t>
            </a:r>
            <a:br>
              <a:rPr lang="da-DK" dirty="0" smtClean="0"/>
            </a:br>
            <a:r>
              <a:rPr lang="da-DK" dirty="0" smtClean="0"/>
              <a:t>     - Automationsleverandører (Hvad er muligt)</a:t>
            </a:r>
            <a:br>
              <a:rPr lang="da-DK" dirty="0" smtClean="0"/>
            </a:br>
            <a:r>
              <a:rPr lang="da-DK" dirty="0" smtClean="0"/>
              <a:t>     - Microsoft (hærdning af systemer)</a:t>
            </a:r>
            <a:br>
              <a:rPr lang="da-DK" dirty="0" smtClean="0"/>
            </a:br>
            <a:r>
              <a:rPr lang="da-DK" dirty="0" smtClean="0"/>
              <a:t>     - Standarder</a:t>
            </a:r>
          </a:p>
          <a:p>
            <a:pPr marL="342900" indent="-342900">
              <a:buAutoNum type="arabicParenR"/>
            </a:pPr>
            <a:endParaRPr lang="da-DK" dirty="0" smtClean="0"/>
          </a:p>
          <a:p>
            <a:pPr marL="342900" indent="-342900">
              <a:buAutoNum type="arabicParenR"/>
            </a:pPr>
            <a:r>
              <a:rPr lang="da-DK" dirty="0" smtClean="0"/>
              <a:t>Kort orientering fra hver af grupperne</a:t>
            </a:r>
          </a:p>
          <a:p>
            <a:pPr marL="342900" indent="-342900">
              <a:buAutoNum type="arabicParenR"/>
            </a:pPr>
            <a:endParaRPr lang="da-DK" dirty="0" smtClean="0"/>
          </a:p>
          <a:p>
            <a:pPr marL="342900" indent="-342900">
              <a:buAutoNum type="arabicParenR"/>
            </a:pPr>
            <a:r>
              <a:rPr lang="da-DK" dirty="0" smtClean="0"/>
              <a:t>Workshops</a:t>
            </a:r>
            <a:br>
              <a:rPr lang="da-DK" dirty="0" smtClean="0"/>
            </a:br>
            <a:r>
              <a:rPr lang="da-DK" dirty="0" smtClean="0"/>
              <a:t>     </a:t>
            </a:r>
            <a:r>
              <a:rPr lang="da-DK" dirty="0" err="1" smtClean="0"/>
              <a:t>Grp</a:t>
            </a:r>
            <a:r>
              <a:rPr lang="da-DK" dirty="0" smtClean="0"/>
              <a:t>. 1: </a:t>
            </a:r>
            <a:r>
              <a:rPr lang="da-DK" dirty="0" err="1" smtClean="0"/>
              <a:t>Review</a:t>
            </a:r>
            <a:r>
              <a:rPr lang="da-DK" dirty="0" smtClean="0"/>
              <a:t> af asset management </a:t>
            </a:r>
            <a:r>
              <a:rPr lang="da-DK" dirty="0" err="1" smtClean="0"/>
              <a:t>tool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    </a:t>
            </a:r>
            <a:r>
              <a:rPr lang="da-DK" dirty="0" err="1" smtClean="0"/>
              <a:t>Grp</a:t>
            </a:r>
            <a:r>
              <a:rPr lang="da-DK" dirty="0" smtClean="0"/>
              <a:t>. 2: Opsætning af rammerne for politikker og instruktioner</a:t>
            </a:r>
            <a:br>
              <a:rPr lang="da-DK" dirty="0" smtClean="0"/>
            </a:br>
            <a:r>
              <a:rPr lang="da-DK" dirty="0" smtClean="0"/>
              <a:t>     </a:t>
            </a:r>
            <a:r>
              <a:rPr lang="da-DK" dirty="0" err="1" smtClean="0"/>
              <a:t>Grp</a:t>
            </a:r>
            <a:r>
              <a:rPr lang="da-DK" dirty="0" smtClean="0"/>
              <a:t>. 3: Oplæg til guidelines: </a:t>
            </a:r>
            <a:r>
              <a:rPr lang="da-DK" dirty="0" err="1" smtClean="0"/>
              <a:t>Security</a:t>
            </a:r>
            <a:r>
              <a:rPr lang="da-DK" dirty="0" smtClean="0"/>
              <a:t> by design</a:t>
            </a:r>
          </a:p>
          <a:p>
            <a:pPr marL="342900" indent="-342900">
              <a:buAutoNum type="arabicParenR"/>
            </a:pPr>
            <a:endParaRPr lang="da-DK" dirty="0" smtClean="0"/>
          </a:p>
          <a:p>
            <a:pPr marL="342900" indent="-342900">
              <a:buAutoNum type="arabicParenR"/>
            </a:pPr>
            <a:r>
              <a:rPr lang="da-DK" dirty="0" smtClean="0"/>
              <a:t>Planlægning af næste møde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  </a:t>
            </a:r>
            <a:br>
              <a:rPr lang="da-DK" dirty="0" smtClean="0"/>
            </a:br>
            <a:endParaRPr kumimoji="0" lang="da-DK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467544" y="1772816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/>
              <a:t>Målet er at få skabt et netværk, hvor vi kan lære af hinanden og hjælpe hinanden mod en fælles fjende – computer virus i produktions it udstyr. </a:t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endParaRPr lang="da-DK" sz="2800" dirty="0"/>
          </a:p>
        </p:txBody>
      </p:sp>
      <p:sp>
        <p:nvSpPr>
          <p:cNvPr id="4" name="Tekstboks 3"/>
          <p:cNvSpPr txBox="1"/>
          <p:nvPr/>
        </p:nvSpPr>
        <p:spPr>
          <a:xfrm>
            <a:off x="251520" y="18864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Introduktion</a:t>
            </a:r>
            <a:endParaRPr lang="da-DK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539552" y="1412776"/>
            <a:ext cx="777686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2800" dirty="0" smtClean="0"/>
              <a:t>Gruppens fokus og formål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a-DK" sz="2800" dirty="0" smtClean="0"/>
              <a:t>Hjælpe hinanden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a-DK" sz="2800" dirty="0" smtClean="0"/>
              <a:t>Udvikling af guidelines og værktøjer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a-DK" sz="2800" dirty="0" smtClean="0"/>
              <a:t>Udveksle erfaringer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a-DK" sz="2800" dirty="0" smtClean="0"/>
              <a:t>Skabe et overblik over trusselsbilledet</a:t>
            </a:r>
          </a:p>
          <a:p>
            <a:pPr marL="0" lvl="1" indent="1588"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251520" y="18864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Introduktion</a:t>
            </a:r>
            <a:endParaRPr lang="da-DK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51520" y="1720840"/>
            <a:ext cx="87129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2400" dirty="0" smtClean="0"/>
              <a:t>Identificerede områder vi skal arbejde med fremadrettet</a:t>
            </a:r>
          </a:p>
          <a:p>
            <a:pPr lvl="0"/>
            <a:endParaRPr lang="da-DK" sz="2400" dirty="0" smtClean="0"/>
          </a:p>
          <a:p>
            <a:r>
              <a:rPr lang="da-DK" b="1" u="sng" dirty="0" smtClean="0"/>
              <a:t>Arbejdsgruppe 1:</a:t>
            </a:r>
            <a:r>
              <a:rPr lang="da-DK" dirty="0" smtClean="0"/>
              <a:t>  	Modeller – Risikostyring, Asset Management, Kommunikation,</a:t>
            </a:r>
          </a:p>
          <a:p>
            <a:endParaRPr lang="da-DK" dirty="0" smtClean="0"/>
          </a:p>
          <a:p>
            <a:r>
              <a:rPr lang="da-DK" b="1" u="sng" dirty="0" smtClean="0"/>
              <a:t>Arbejdsgruppe 2:</a:t>
            </a:r>
            <a:r>
              <a:rPr lang="da-DK" dirty="0" smtClean="0"/>
              <a:t>  	Regler/Risici – Adgang for eksterne, indkøb &amp; udbudsregler, Standarder</a:t>
            </a:r>
          </a:p>
          <a:p>
            <a:endParaRPr lang="da-DK" dirty="0" smtClean="0"/>
          </a:p>
          <a:p>
            <a:r>
              <a:rPr lang="da-DK" b="1" u="sng" dirty="0" smtClean="0"/>
              <a:t>Arbejdsgruppe 3:</a:t>
            </a:r>
            <a:r>
              <a:rPr lang="da-DK" dirty="0" smtClean="0"/>
              <a:t>  	</a:t>
            </a:r>
            <a:r>
              <a:rPr lang="da-DK" dirty="0" err="1" smtClean="0"/>
              <a:t>Security</a:t>
            </a:r>
            <a:r>
              <a:rPr lang="da-DK" dirty="0" smtClean="0"/>
              <a:t> by design – systemer &amp; infrastruktur, udstyrs niveau</a:t>
            </a:r>
          </a:p>
          <a:p>
            <a:endParaRPr lang="da-DK" dirty="0" smtClean="0"/>
          </a:p>
        </p:txBody>
      </p:sp>
      <p:sp>
        <p:nvSpPr>
          <p:cNvPr id="6" name="Tekstboks 5"/>
          <p:cNvSpPr txBox="1"/>
          <p:nvPr/>
        </p:nvSpPr>
        <p:spPr>
          <a:xfrm>
            <a:off x="251520" y="18864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Introduktion</a:t>
            </a:r>
            <a:endParaRPr lang="da-DK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331640" y="1700808"/>
            <a:ext cx="6606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da-DK" dirty="0" smtClean="0"/>
              <a:t>Automationsleverandører </a:t>
            </a:r>
          </a:p>
          <a:p>
            <a:pPr marL="800100" lvl="1" indent="-342900">
              <a:buFontTx/>
              <a:buChar char="-"/>
            </a:pPr>
            <a:r>
              <a:rPr lang="da-DK" dirty="0" smtClean="0"/>
              <a:t>Rockwell Automation</a:t>
            </a:r>
          </a:p>
          <a:p>
            <a:pPr marL="800100" lvl="1" indent="-342900">
              <a:buFontTx/>
              <a:buChar char="-"/>
            </a:pP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Schneider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electric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(Næste møde)</a:t>
            </a:r>
          </a:p>
          <a:p>
            <a:pPr marL="800100" lvl="1" indent="-342900">
              <a:buFontTx/>
              <a:buChar char="-"/>
            </a:pP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Siemens (næste møde)</a:t>
            </a:r>
          </a:p>
          <a:p>
            <a:pPr marL="800100" lvl="1" indent="-342900">
              <a:buFontTx/>
              <a:buChar char="-"/>
            </a:pPr>
            <a:endParaRPr lang="da-DK" dirty="0" smtClean="0"/>
          </a:p>
          <a:p>
            <a:pPr marL="342900" indent="-342900">
              <a:buFontTx/>
              <a:buChar char="-"/>
            </a:pPr>
            <a:r>
              <a:rPr lang="da-DK" dirty="0" smtClean="0"/>
              <a:t>Microsoft (hærdning af systemer)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Securing old Windows Embedded based Automation Systems  (10 min.) </a:t>
            </a:r>
            <a:endParaRPr lang="da-DK" dirty="0" smtClean="0"/>
          </a:p>
          <a:p>
            <a:pPr marL="800100" lvl="1" indent="-342900">
              <a:buFontTx/>
              <a:buChar char="-"/>
            </a:pPr>
            <a:r>
              <a:rPr lang="en-US" dirty="0" smtClean="0"/>
              <a:t>Managing security in modern Windows based Automation System environment (10 min.)</a:t>
            </a:r>
            <a:endParaRPr lang="da-DK" dirty="0" smtClean="0"/>
          </a:p>
          <a:p>
            <a:pPr marL="800100" lvl="1" indent="-342900">
              <a:buFontTx/>
              <a:buChar char="-"/>
            </a:pPr>
            <a:r>
              <a:rPr lang="en-US" dirty="0" smtClean="0"/>
              <a:t>How to benefit from Cloud Computing in securing Automation Systems (10 min.)</a:t>
            </a:r>
            <a:endParaRPr lang="da-DK" dirty="0" smtClean="0"/>
          </a:p>
          <a:p>
            <a:pPr marL="800100" lvl="1" indent="-342900">
              <a:buFontTx/>
              <a:buChar char="-"/>
            </a:pPr>
            <a:r>
              <a:rPr lang="en-US" dirty="0" smtClean="0"/>
              <a:t>Q&amp;A  (30 min.)</a:t>
            </a:r>
            <a:endParaRPr lang="da-DK" dirty="0" smtClean="0"/>
          </a:p>
          <a:p>
            <a:pPr marL="800100" lvl="1" indent="-342900">
              <a:buFontTx/>
              <a:buChar char="-"/>
            </a:pPr>
            <a:endParaRPr lang="da-DK" dirty="0" smtClean="0"/>
          </a:p>
          <a:p>
            <a:pPr marL="342900" indent="-342900">
              <a:buFontTx/>
              <a:buChar char="-"/>
            </a:pPr>
            <a:r>
              <a:rPr lang="da-DK" dirty="0" smtClean="0"/>
              <a:t>Standarder</a:t>
            </a:r>
          </a:p>
          <a:p>
            <a:pPr marL="800100" lvl="1" indent="-342900">
              <a:buFontTx/>
              <a:buChar char="-"/>
            </a:pPr>
            <a:r>
              <a:rPr lang="da-DK" dirty="0" smtClean="0"/>
              <a:t>Indlæg fra </a:t>
            </a:r>
            <a:r>
              <a:rPr lang="da-DK" dirty="0" err="1" smtClean="0"/>
              <a:t>Niras</a:t>
            </a:r>
            <a:endParaRPr lang="da-DK" dirty="0" smtClean="0"/>
          </a:p>
        </p:txBody>
      </p:sp>
      <p:sp>
        <p:nvSpPr>
          <p:cNvPr id="6" name="Tekstboks 5"/>
          <p:cNvSpPr txBox="1"/>
          <p:nvPr/>
        </p:nvSpPr>
        <p:spPr>
          <a:xfrm>
            <a:off x="251520" y="18864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Viden om IT sikkerhed</a:t>
            </a:r>
            <a:endParaRPr lang="da-DK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251520" y="18864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Kort orientering fra hver af grupperne</a:t>
            </a:r>
          </a:p>
        </p:txBody>
      </p:sp>
      <p:sp>
        <p:nvSpPr>
          <p:cNvPr id="7" name="Rektangel 6"/>
          <p:cNvSpPr/>
          <p:nvPr/>
        </p:nvSpPr>
        <p:spPr>
          <a:xfrm>
            <a:off x="251520" y="1720840"/>
            <a:ext cx="871296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a-DK" sz="2400" dirty="0" smtClean="0"/>
          </a:p>
          <a:p>
            <a:r>
              <a:rPr lang="da-DK" b="1" u="sng" dirty="0" smtClean="0"/>
              <a:t>Arbejdsgruppe 1:</a:t>
            </a:r>
            <a:r>
              <a:rPr lang="da-DK" dirty="0" smtClean="0"/>
              <a:t>  	Modeller – Risikostyring, Asset Management, Kommunikation</a:t>
            </a:r>
          </a:p>
          <a:p>
            <a:r>
              <a:rPr lang="da-DK" dirty="0" smtClean="0"/>
              <a:t>	- </a:t>
            </a:r>
            <a:r>
              <a:rPr lang="da-DK" dirty="0" smtClean="0">
                <a:hlinkClick r:id="rId2" action="ppaction://hlinkfile"/>
              </a:rPr>
              <a:t>link ref. 1</a:t>
            </a:r>
            <a:endParaRPr lang="da-DK" dirty="0" smtClean="0"/>
          </a:p>
          <a:p>
            <a:r>
              <a:rPr lang="da-DK" dirty="0" smtClean="0"/>
              <a:t>	- </a:t>
            </a:r>
            <a:r>
              <a:rPr lang="da-DK" dirty="0" smtClean="0">
                <a:hlinkClick r:id="rId3" action="ppaction://hlinkfile"/>
              </a:rPr>
              <a:t>Link ref. 2</a:t>
            </a:r>
            <a:endParaRPr lang="da-DK" dirty="0" smtClean="0"/>
          </a:p>
          <a:p>
            <a:r>
              <a:rPr lang="da-DK" dirty="0" smtClean="0"/>
              <a:t>	- </a:t>
            </a:r>
            <a:r>
              <a:rPr lang="da-DK" dirty="0" smtClean="0">
                <a:hlinkClick r:id="rId4" action="ppaction://hlinkfile"/>
              </a:rPr>
              <a:t>Link Regneark </a:t>
            </a:r>
            <a:r>
              <a:rPr lang="da-DK" dirty="0" smtClean="0"/>
              <a:t>(ikke endeligt)</a:t>
            </a:r>
          </a:p>
          <a:p>
            <a:endParaRPr lang="da-DK" dirty="0" smtClean="0"/>
          </a:p>
          <a:p>
            <a:r>
              <a:rPr lang="da-DK" b="1" u="sng" dirty="0" smtClean="0"/>
              <a:t>Arbejdsgruppe 2:</a:t>
            </a:r>
            <a:r>
              <a:rPr lang="da-DK" dirty="0" smtClean="0"/>
              <a:t>  	Regler/Risici – Adgang for eksterne, indkøb &amp; udbudsregler, Standarder</a:t>
            </a:r>
          </a:p>
          <a:p>
            <a:r>
              <a:rPr lang="da-DK" dirty="0" smtClean="0"/>
              <a:t>	- </a:t>
            </a:r>
            <a:r>
              <a:rPr lang="da-DK" dirty="0" smtClean="0">
                <a:hlinkClick r:id="rId5" action="ppaction://hlinkfile"/>
              </a:rPr>
              <a:t>link ref. 1</a:t>
            </a:r>
            <a:endParaRPr lang="da-DK" dirty="0" smtClean="0"/>
          </a:p>
          <a:p>
            <a:r>
              <a:rPr lang="da-DK" dirty="0" smtClean="0"/>
              <a:t>	- </a:t>
            </a:r>
            <a:r>
              <a:rPr lang="da-DK" dirty="0" smtClean="0">
                <a:hlinkClick r:id="rId6" action="ppaction://hlinkfile"/>
              </a:rPr>
              <a:t>Oplæg til fra Danish Crown </a:t>
            </a:r>
            <a:r>
              <a:rPr lang="da-DK" dirty="0" smtClean="0"/>
              <a:t>(Thomas vil gennemgå oplæg)</a:t>
            </a:r>
          </a:p>
          <a:p>
            <a:endParaRPr lang="da-DK" dirty="0" smtClean="0"/>
          </a:p>
          <a:p>
            <a:r>
              <a:rPr lang="da-DK" b="1" u="sng" dirty="0" smtClean="0"/>
              <a:t>Arbejdsgruppe 3:</a:t>
            </a:r>
            <a:r>
              <a:rPr lang="da-DK" dirty="0" smtClean="0"/>
              <a:t>  	</a:t>
            </a:r>
            <a:r>
              <a:rPr lang="da-DK" dirty="0" err="1" smtClean="0"/>
              <a:t>Security</a:t>
            </a:r>
            <a:r>
              <a:rPr lang="da-DK" dirty="0" smtClean="0"/>
              <a:t> by design – systemer &amp; infrastruktur, udstyrs niveau</a:t>
            </a:r>
          </a:p>
          <a:p>
            <a:r>
              <a:rPr lang="da-DK" dirty="0" smtClean="0"/>
              <a:t>	- </a:t>
            </a:r>
            <a:r>
              <a:rPr lang="da-DK" dirty="0" smtClean="0">
                <a:hlinkClick r:id="rId7" action="ppaction://hlinkfile"/>
              </a:rPr>
              <a:t>link ref. 1</a:t>
            </a:r>
            <a:endParaRPr lang="da-DK" dirty="0" smtClean="0"/>
          </a:p>
          <a:p>
            <a:r>
              <a:rPr lang="da-DK" dirty="0" smtClean="0"/>
              <a:t>	- </a:t>
            </a:r>
            <a:r>
              <a:rPr lang="da-DK" dirty="0" smtClean="0">
                <a:hlinkClick r:id="rId8" action="ppaction://hlinkfile"/>
              </a:rPr>
              <a:t>link til Schneider guidelines</a:t>
            </a:r>
            <a:r>
              <a:rPr lang="da-DK" dirty="0" smtClean="0"/>
              <a:t>. </a:t>
            </a:r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03-09-2009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2894-53BC-4010-9EF5-B35FCFE32D7C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5" name="Tekstboks 4"/>
          <p:cNvSpPr txBox="1"/>
          <p:nvPr/>
        </p:nvSpPr>
        <p:spPr>
          <a:xfrm>
            <a:off x="251520" y="18864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Workshops</a:t>
            </a:r>
          </a:p>
        </p:txBody>
      </p:sp>
      <p:sp>
        <p:nvSpPr>
          <p:cNvPr id="6" name="Rektangel 5"/>
          <p:cNvSpPr/>
          <p:nvPr/>
        </p:nvSpPr>
        <p:spPr>
          <a:xfrm>
            <a:off x="1547664" y="2413338"/>
            <a:ext cx="6624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a-DK" dirty="0" err="1" smtClean="0"/>
              <a:t>Grp</a:t>
            </a:r>
            <a:r>
              <a:rPr lang="da-DK" dirty="0" smtClean="0"/>
              <a:t>. 1: </a:t>
            </a:r>
            <a:r>
              <a:rPr lang="da-DK" dirty="0" err="1" smtClean="0"/>
              <a:t>Review</a:t>
            </a:r>
            <a:r>
              <a:rPr lang="da-DK" dirty="0" smtClean="0"/>
              <a:t> af asset management </a:t>
            </a:r>
            <a:r>
              <a:rPr lang="da-DK" dirty="0" err="1" smtClean="0"/>
              <a:t>tool</a:t>
            </a:r>
            <a:endParaRPr lang="da-DK" dirty="0" smtClean="0"/>
          </a:p>
          <a:p>
            <a:pPr marL="342900" indent="-342900">
              <a:buFont typeface="Arial" pitchFamily="34" charset="0"/>
              <a:buChar char="•"/>
            </a:pPr>
            <a:endParaRPr lang="da-DK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a-DK" dirty="0" err="1" smtClean="0"/>
              <a:t>Grp</a:t>
            </a:r>
            <a:r>
              <a:rPr lang="da-DK" dirty="0" smtClean="0"/>
              <a:t>. 2: Opsætning af rammerne for politikker og instruktioner</a:t>
            </a:r>
          </a:p>
          <a:p>
            <a:pPr marL="342900" indent="-342900">
              <a:buFont typeface="Arial" pitchFamily="34" charset="0"/>
              <a:buChar char="•"/>
            </a:pPr>
            <a:endParaRPr lang="da-DK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a-DK" dirty="0" err="1" smtClean="0"/>
              <a:t>Grp</a:t>
            </a:r>
            <a:r>
              <a:rPr lang="da-DK" dirty="0" smtClean="0"/>
              <a:t>. 3: Oplæg til guidelines: </a:t>
            </a:r>
            <a:r>
              <a:rPr lang="da-DK" dirty="0" err="1" smtClean="0"/>
              <a:t>Security</a:t>
            </a:r>
            <a:r>
              <a:rPr lang="da-DK" dirty="0" smtClean="0"/>
              <a:t> by design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251520" y="18864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 Næste møde</a:t>
            </a:r>
            <a:endParaRPr lang="da-DK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1403648" y="1700808"/>
            <a:ext cx="540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Dato:</a:t>
            </a:r>
          </a:p>
          <a:p>
            <a:endParaRPr lang="da-DK" sz="2800" dirty="0" smtClean="0"/>
          </a:p>
          <a:p>
            <a:r>
              <a:rPr lang="da-DK" sz="2800" dirty="0" smtClean="0"/>
              <a:t>Sted: </a:t>
            </a:r>
          </a:p>
          <a:p>
            <a:endParaRPr lang="da-DK" sz="2800" dirty="0" smtClean="0"/>
          </a:p>
          <a:p>
            <a:r>
              <a:rPr lang="da-DK" sz="2800" dirty="0" smtClean="0"/>
              <a:t>Dagsorden:</a:t>
            </a:r>
            <a:endParaRPr lang="da-D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SAM-WORLD skabelon v2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SESAM-WORLD skabelon v2</Template>
  <TotalTime>761</TotalTime>
  <Words>195</Words>
  <Application>Microsoft Office PowerPoint</Application>
  <PresentationFormat>Skærmshow (4:3)</PresentationFormat>
  <Paragraphs>78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2" baseType="lpstr">
      <vt:lpstr>SESAM-WORLD skabelon v2</vt:lpstr>
      <vt:lpstr>Dias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can</dc:creator>
  <cp:lastModifiedBy>can</cp:lastModifiedBy>
  <cp:revision>87</cp:revision>
  <dcterms:created xsi:type="dcterms:W3CDTF">2009-09-13T08:16:04Z</dcterms:created>
  <dcterms:modified xsi:type="dcterms:W3CDTF">2011-04-06T06:15:19Z</dcterms:modified>
</cp:coreProperties>
</file>