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59" r:id="rId1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94660"/>
  </p:normalViewPr>
  <p:slideViewPr>
    <p:cSldViewPr>
      <p:cViewPr>
        <p:scale>
          <a:sx n="70" d="100"/>
          <a:sy n="70" d="100"/>
        </p:scale>
        <p:origin x="-140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62" cy="495793"/>
          </a:xfrm>
          <a:prstGeom prst="rect">
            <a:avLst/>
          </a:prstGeom>
        </p:spPr>
        <p:txBody>
          <a:bodyPr vert="horz" lIns="88200" tIns="44101" rIns="88200" bIns="44101" rtlCol="0"/>
          <a:lstStyle>
            <a:lvl1pPr algn="l">
              <a:defRPr sz="1200"/>
            </a:lvl1pPr>
          </a:lstStyle>
          <a:p>
            <a:r>
              <a:rPr lang="sv-SE" smtClean="0"/>
              <a:t>Möte i Malmö, ÅF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97" y="3"/>
            <a:ext cx="2945862" cy="495793"/>
          </a:xfrm>
          <a:prstGeom prst="rect">
            <a:avLst/>
          </a:prstGeom>
        </p:spPr>
        <p:txBody>
          <a:bodyPr vert="horz" lIns="88200" tIns="44101" rIns="88200" bIns="44101" rtlCol="0"/>
          <a:lstStyle>
            <a:lvl1pPr algn="r">
              <a:defRPr sz="1200"/>
            </a:lvl1pPr>
          </a:lstStyle>
          <a:p>
            <a:r>
              <a:rPr lang="sv-SE" smtClean="0"/>
              <a:t>2011-03-01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308"/>
            <a:ext cx="2945862" cy="495793"/>
          </a:xfrm>
          <a:prstGeom prst="rect">
            <a:avLst/>
          </a:prstGeom>
        </p:spPr>
        <p:txBody>
          <a:bodyPr vert="horz" lIns="88200" tIns="44101" rIns="88200" bIns="4410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97" y="9429308"/>
            <a:ext cx="2945862" cy="495793"/>
          </a:xfrm>
          <a:prstGeom prst="rect">
            <a:avLst/>
          </a:prstGeom>
        </p:spPr>
        <p:txBody>
          <a:bodyPr vert="horz" lIns="88200" tIns="44101" rIns="88200" bIns="44101" rtlCol="0" anchor="b"/>
          <a:lstStyle>
            <a:lvl1pPr algn="r">
              <a:defRPr sz="1200"/>
            </a:lvl1pPr>
          </a:lstStyle>
          <a:p>
            <a:fld id="{AF73C669-E541-4AC3-AD87-DF0AE92F971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78087250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6332"/>
          </a:xfrm>
          <a:prstGeom prst="rect">
            <a:avLst/>
          </a:prstGeom>
        </p:spPr>
        <p:txBody>
          <a:bodyPr vert="horz" lIns="95538" tIns="47769" rIns="95538" bIns="47769" rtlCol="0"/>
          <a:lstStyle>
            <a:lvl1pPr algn="l">
              <a:defRPr sz="1300"/>
            </a:lvl1pPr>
          </a:lstStyle>
          <a:p>
            <a:r>
              <a:rPr lang="sv-SE" smtClean="0"/>
              <a:t>Möte i Malmö, ÅF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6332"/>
          </a:xfrm>
          <a:prstGeom prst="rect">
            <a:avLst/>
          </a:prstGeom>
        </p:spPr>
        <p:txBody>
          <a:bodyPr vert="horz" lIns="95538" tIns="47769" rIns="95538" bIns="47769" rtlCol="0"/>
          <a:lstStyle>
            <a:lvl1pPr algn="r">
              <a:defRPr sz="1300"/>
            </a:lvl1pPr>
          </a:lstStyle>
          <a:p>
            <a:r>
              <a:rPr lang="sv-SE" smtClean="0"/>
              <a:t>2011-03-01</a:t>
            </a: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8" tIns="47769" rIns="95538" bIns="4776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38" tIns="47769" rIns="95538" bIns="47769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2"/>
          </a:xfrm>
          <a:prstGeom prst="rect">
            <a:avLst/>
          </a:prstGeom>
        </p:spPr>
        <p:txBody>
          <a:bodyPr vert="horz" lIns="95538" tIns="47769" rIns="95538" bIns="4776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2"/>
          </a:xfrm>
          <a:prstGeom prst="rect">
            <a:avLst/>
          </a:prstGeom>
        </p:spPr>
        <p:txBody>
          <a:bodyPr vert="horz" lIns="95538" tIns="47769" rIns="95538" bIns="47769" rtlCol="0" anchor="b"/>
          <a:lstStyle>
            <a:lvl1pPr algn="r">
              <a:defRPr sz="1300"/>
            </a:lvl1pPr>
          </a:lstStyle>
          <a:p>
            <a:fld id="{D250DF22-F78D-4D50-820E-1DC81144EB7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9659210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E510D-048E-4CE8-9E91-0EADFF8A6658}" type="slidenum">
              <a:rPr lang="da-DK"/>
              <a:pPr/>
              <a:t>1</a:t>
            </a:fld>
            <a:endParaRPr lang="da-DK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2011-03-01</a:t>
            </a:r>
            <a:endParaRPr lang="da-DK"/>
          </a:p>
        </p:txBody>
      </p:sp>
      <p:sp>
        <p:nvSpPr>
          <p:cNvPr id="3" name="Platshållare för sidhuvud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v-SE" smtClean="0"/>
              <a:t>Möte i Malmö, ÅF</a:t>
            </a:r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E510D-048E-4CE8-9E91-0EADFF8A6658}" type="slidenum">
              <a:rPr lang="da-DK"/>
              <a:pPr/>
              <a:t>9</a:t>
            </a:fld>
            <a:endParaRPr lang="da-DK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 smtClean="0"/>
              <a:t>2011-03-01</a:t>
            </a:r>
            <a:endParaRPr lang="da-DK"/>
          </a:p>
        </p:txBody>
      </p:sp>
      <p:sp>
        <p:nvSpPr>
          <p:cNvPr id="3" name="Platshållare för sidhuvud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v-SE" smtClean="0"/>
              <a:t>Möte i Malmö, ÅF</a:t>
            </a:r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61513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6600"/>
                </a:solidFill>
              </a:defRPr>
            </a:lvl1pPr>
          </a:lstStyle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6600"/>
                </a:solidFill>
              </a:defRPr>
            </a:lvl1pPr>
          </a:lstStyle>
          <a:p>
            <a:r>
              <a:rPr lang="sv-SE" smtClean="0"/>
              <a:t>Sesam Sverige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6600"/>
                </a:solidFill>
              </a:defRPr>
            </a:lvl1pPr>
          </a:lstStyle>
          <a:p>
            <a:fld id="{ECE92894-53BC-4010-9EF5-B35FCFE32D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57232"/>
            <a:ext cx="91440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358082" y="142852"/>
          <a:ext cx="1665288" cy="614363"/>
        </p:xfrm>
        <a:graphic>
          <a:graphicData uri="http://schemas.openxmlformats.org/presentationml/2006/ole">
            <p:oleObj spid="_x0000_s2075" name="Dias" r:id="rId14" imgW="4951650" imgH="3427618" progId="PowerPoint.Slid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Syfte/SYFTE%20-%20SESAM%20SYD%20SVERIGE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ktangel 3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grpSp>
        <p:nvGrpSpPr>
          <p:cNvPr id="2" name="Group 377"/>
          <p:cNvGrpSpPr>
            <a:grpSpLocks/>
          </p:cNvGrpSpPr>
          <p:nvPr/>
        </p:nvGrpSpPr>
        <p:grpSpPr bwMode="auto">
          <a:xfrm>
            <a:off x="2083743" y="764704"/>
            <a:ext cx="4975268" cy="1379551"/>
            <a:chOff x="1824" y="2016"/>
            <a:chExt cx="2064" cy="528"/>
          </a:xfrm>
          <a:solidFill>
            <a:schemeClr val="bg1"/>
          </a:solidFill>
        </p:grpSpPr>
        <p:sp>
          <p:nvSpPr>
            <p:cNvPr id="37890" name="Oval 2"/>
            <p:cNvSpPr>
              <a:spLocks noChangeArrowheads="1"/>
            </p:cNvSpPr>
            <p:nvPr/>
          </p:nvSpPr>
          <p:spPr bwMode="auto">
            <a:xfrm>
              <a:off x="182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187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192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196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206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211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201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206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211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182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187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192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5" name="Oval 37"/>
            <p:cNvSpPr>
              <a:spLocks noChangeArrowheads="1"/>
            </p:cNvSpPr>
            <p:nvPr/>
          </p:nvSpPr>
          <p:spPr bwMode="auto">
            <a:xfrm>
              <a:off x="196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6" name="Oval 38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7" name="Oval 39"/>
            <p:cNvSpPr>
              <a:spLocks noChangeArrowheads="1"/>
            </p:cNvSpPr>
            <p:nvPr/>
          </p:nvSpPr>
          <p:spPr bwMode="auto">
            <a:xfrm>
              <a:off x="206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8" name="Oval 40"/>
            <p:cNvSpPr>
              <a:spLocks noChangeArrowheads="1"/>
            </p:cNvSpPr>
            <p:nvPr/>
          </p:nvSpPr>
          <p:spPr bwMode="auto">
            <a:xfrm>
              <a:off x="211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9" name="Oval 41"/>
            <p:cNvSpPr>
              <a:spLocks noChangeArrowheads="1"/>
            </p:cNvSpPr>
            <p:nvPr/>
          </p:nvSpPr>
          <p:spPr bwMode="auto">
            <a:xfrm>
              <a:off x="182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0" name="Oval 42"/>
            <p:cNvSpPr>
              <a:spLocks noChangeArrowheads="1"/>
            </p:cNvSpPr>
            <p:nvPr/>
          </p:nvSpPr>
          <p:spPr bwMode="auto">
            <a:xfrm>
              <a:off x="187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1" name="Oval 43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2" name="Oval 44"/>
            <p:cNvSpPr>
              <a:spLocks noChangeArrowheads="1"/>
            </p:cNvSpPr>
            <p:nvPr/>
          </p:nvSpPr>
          <p:spPr bwMode="auto">
            <a:xfrm>
              <a:off x="196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3" name="Oval 45"/>
            <p:cNvSpPr>
              <a:spLocks noChangeArrowheads="1"/>
            </p:cNvSpPr>
            <p:nvPr/>
          </p:nvSpPr>
          <p:spPr bwMode="auto">
            <a:xfrm>
              <a:off x="201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4" name="Oval 46"/>
            <p:cNvSpPr>
              <a:spLocks noChangeArrowheads="1"/>
            </p:cNvSpPr>
            <p:nvPr/>
          </p:nvSpPr>
          <p:spPr bwMode="auto">
            <a:xfrm>
              <a:off x="206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5" name="Oval 47"/>
            <p:cNvSpPr>
              <a:spLocks noChangeArrowheads="1"/>
            </p:cNvSpPr>
            <p:nvPr/>
          </p:nvSpPr>
          <p:spPr bwMode="auto">
            <a:xfrm>
              <a:off x="211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6" name="Oval 48"/>
            <p:cNvSpPr>
              <a:spLocks noChangeArrowheads="1"/>
            </p:cNvSpPr>
            <p:nvPr/>
          </p:nvSpPr>
          <p:spPr bwMode="auto">
            <a:xfrm>
              <a:off x="182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7" name="Oval 49"/>
            <p:cNvSpPr>
              <a:spLocks noChangeArrowheads="1"/>
            </p:cNvSpPr>
            <p:nvPr/>
          </p:nvSpPr>
          <p:spPr bwMode="auto">
            <a:xfrm>
              <a:off x="187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8" name="Oval 50"/>
            <p:cNvSpPr>
              <a:spLocks noChangeArrowheads="1"/>
            </p:cNvSpPr>
            <p:nvPr/>
          </p:nvSpPr>
          <p:spPr bwMode="auto">
            <a:xfrm>
              <a:off x="192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9" name="Oval 51"/>
            <p:cNvSpPr>
              <a:spLocks noChangeArrowheads="1"/>
            </p:cNvSpPr>
            <p:nvPr/>
          </p:nvSpPr>
          <p:spPr bwMode="auto">
            <a:xfrm>
              <a:off x="196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0" name="Oval 52"/>
            <p:cNvSpPr>
              <a:spLocks noChangeArrowheads="1"/>
            </p:cNvSpPr>
            <p:nvPr/>
          </p:nvSpPr>
          <p:spPr bwMode="auto">
            <a:xfrm>
              <a:off x="201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1" name="Oval 53"/>
            <p:cNvSpPr>
              <a:spLocks noChangeArrowheads="1"/>
            </p:cNvSpPr>
            <p:nvPr/>
          </p:nvSpPr>
          <p:spPr bwMode="auto">
            <a:xfrm>
              <a:off x="206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2" name="Oval 54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3" name="Oval 55"/>
            <p:cNvSpPr>
              <a:spLocks noChangeArrowheads="1"/>
            </p:cNvSpPr>
            <p:nvPr/>
          </p:nvSpPr>
          <p:spPr bwMode="auto">
            <a:xfrm>
              <a:off x="187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4" name="Oval 56"/>
            <p:cNvSpPr>
              <a:spLocks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5" name="Oval 57"/>
            <p:cNvSpPr>
              <a:spLocks noChangeArrowheads="1"/>
            </p:cNvSpPr>
            <p:nvPr/>
          </p:nvSpPr>
          <p:spPr bwMode="auto">
            <a:xfrm>
              <a:off x="196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6" name="Oval 58"/>
            <p:cNvSpPr>
              <a:spLocks noChangeArrowheads="1"/>
            </p:cNvSpPr>
            <p:nvPr/>
          </p:nvSpPr>
          <p:spPr bwMode="auto">
            <a:xfrm>
              <a:off x="201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7" name="Oval 59"/>
            <p:cNvSpPr>
              <a:spLocks noChangeArrowheads="1"/>
            </p:cNvSpPr>
            <p:nvPr/>
          </p:nvSpPr>
          <p:spPr bwMode="auto">
            <a:xfrm>
              <a:off x="206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8" name="Oval 60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9" name="Oval 61"/>
            <p:cNvSpPr>
              <a:spLocks noChangeArrowheads="1"/>
            </p:cNvSpPr>
            <p:nvPr/>
          </p:nvSpPr>
          <p:spPr bwMode="auto">
            <a:xfrm>
              <a:off x="187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0" name="Oval 62"/>
            <p:cNvSpPr>
              <a:spLocks noChangeArrowheads="1"/>
            </p:cNvSpPr>
            <p:nvPr/>
          </p:nvSpPr>
          <p:spPr bwMode="auto">
            <a:xfrm>
              <a:off x="192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1" name="Oval 63"/>
            <p:cNvSpPr>
              <a:spLocks noChangeArrowheads="1"/>
            </p:cNvSpPr>
            <p:nvPr/>
          </p:nvSpPr>
          <p:spPr bwMode="auto">
            <a:xfrm>
              <a:off x="196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2" name="Oval 64"/>
            <p:cNvSpPr>
              <a:spLocks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3" name="Oval 65"/>
            <p:cNvSpPr>
              <a:spLocks noChangeArrowheads="1"/>
            </p:cNvSpPr>
            <p:nvPr/>
          </p:nvSpPr>
          <p:spPr bwMode="auto">
            <a:xfrm>
              <a:off x="206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4" name="Oval 66"/>
            <p:cNvSpPr>
              <a:spLocks noChangeArrowheads="1"/>
            </p:cNvSpPr>
            <p:nvPr/>
          </p:nvSpPr>
          <p:spPr bwMode="auto">
            <a:xfrm>
              <a:off x="211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5" name="Oval 67"/>
            <p:cNvSpPr>
              <a:spLocks noChangeArrowheads="1"/>
            </p:cNvSpPr>
            <p:nvPr/>
          </p:nvSpPr>
          <p:spPr bwMode="auto">
            <a:xfrm>
              <a:off x="220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6" name="Oval 68"/>
            <p:cNvSpPr>
              <a:spLocks noChangeArrowheads="1"/>
            </p:cNvSpPr>
            <p:nvPr/>
          </p:nvSpPr>
          <p:spPr bwMode="auto">
            <a:xfrm>
              <a:off x="225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7" name="Oval 69"/>
            <p:cNvSpPr>
              <a:spLocks noChangeArrowheads="1"/>
            </p:cNvSpPr>
            <p:nvPr/>
          </p:nvSpPr>
          <p:spPr bwMode="auto">
            <a:xfrm>
              <a:off x="230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8" name="Oval 70"/>
            <p:cNvSpPr>
              <a:spLocks noChangeArrowheads="1"/>
            </p:cNvSpPr>
            <p:nvPr/>
          </p:nvSpPr>
          <p:spPr bwMode="auto">
            <a:xfrm>
              <a:off x="235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9" name="Oval 71"/>
            <p:cNvSpPr>
              <a:spLocks noChangeArrowheads="1"/>
            </p:cNvSpPr>
            <p:nvPr/>
          </p:nvSpPr>
          <p:spPr bwMode="auto">
            <a:xfrm>
              <a:off x="240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0" name="Oval 72"/>
            <p:cNvSpPr>
              <a:spLocks noChangeArrowheads="1"/>
            </p:cNvSpPr>
            <p:nvPr/>
          </p:nvSpPr>
          <p:spPr bwMode="auto">
            <a:xfrm>
              <a:off x="244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1" name="Oval 73"/>
            <p:cNvSpPr>
              <a:spLocks noChangeArrowheads="1"/>
            </p:cNvSpPr>
            <p:nvPr/>
          </p:nvSpPr>
          <p:spPr bwMode="auto">
            <a:xfrm>
              <a:off x="249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2" name="Oval 74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3" name="Oval 75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4" name="Oval 76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5" name="Oval 77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6" name="Oval 78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7" name="Oval 79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8" name="Oval 80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9" name="Oval 81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0" name="Oval 82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2" name="Oval 84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3" name="Oval 85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4" name="Oval 86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5" name="Oval 87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6" name="Oval 88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7" name="Oval 89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8" name="Oval 90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9" name="Oval 91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0" name="Oval 92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1" name="Oval 93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2" name="Oval 94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3" name="Oval 95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4" name="Oval 96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5" name="Oval 97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6" name="Oval 98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7" name="Oval 99"/>
            <p:cNvSpPr>
              <a:spLocks noChangeArrowheads="1"/>
            </p:cNvSpPr>
            <p:nvPr/>
          </p:nvSpPr>
          <p:spPr bwMode="auto">
            <a:xfrm>
              <a:off x="225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8" name="Oval 10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9" name="Oval 101"/>
            <p:cNvSpPr>
              <a:spLocks noChangeArrowheads="1"/>
            </p:cNvSpPr>
            <p:nvPr/>
          </p:nvSpPr>
          <p:spPr bwMode="auto">
            <a:xfrm>
              <a:off x="220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0" name="Oval 102"/>
            <p:cNvSpPr>
              <a:spLocks noChangeArrowheads="1"/>
            </p:cNvSpPr>
            <p:nvPr/>
          </p:nvSpPr>
          <p:spPr bwMode="auto">
            <a:xfrm>
              <a:off x="225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1" name="Oval 103"/>
            <p:cNvSpPr>
              <a:spLocks noChangeArrowheads="1"/>
            </p:cNvSpPr>
            <p:nvPr/>
          </p:nvSpPr>
          <p:spPr bwMode="auto">
            <a:xfrm>
              <a:off x="230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2" name="Oval 104"/>
            <p:cNvSpPr>
              <a:spLocks noChangeArrowheads="1"/>
            </p:cNvSpPr>
            <p:nvPr/>
          </p:nvSpPr>
          <p:spPr bwMode="auto">
            <a:xfrm>
              <a:off x="235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3" name="Oval 105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4" name="Oval 106"/>
            <p:cNvSpPr>
              <a:spLocks noChangeArrowheads="1"/>
            </p:cNvSpPr>
            <p:nvPr/>
          </p:nvSpPr>
          <p:spPr bwMode="auto">
            <a:xfrm>
              <a:off x="244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5" name="Oval 107"/>
            <p:cNvSpPr>
              <a:spLocks noChangeArrowheads="1"/>
            </p:cNvSpPr>
            <p:nvPr/>
          </p:nvSpPr>
          <p:spPr bwMode="auto">
            <a:xfrm>
              <a:off x="249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6" name="Oval 108"/>
            <p:cNvSpPr>
              <a:spLocks noChangeArrowheads="1"/>
            </p:cNvSpPr>
            <p:nvPr/>
          </p:nvSpPr>
          <p:spPr bwMode="auto">
            <a:xfrm>
              <a:off x="220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7" name="Oval 109"/>
            <p:cNvSpPr>
              <a:spLocks noChangeArrowheads="1"/>
            </p:cNvSpPr>
            <p:nvPr/>
          </p:nvSpPr>
          <p:spPr bwMode="auto">
            <a:xfrm>
              <a:off x="225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8" name="Oval 110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9" name="Oval 111"/>
            <p:cNvSpPr>
              <a:spLocks noChangeArrowheads="1"/>
            </p:cNvSpPr>
            <p:nvPr/>
          </p:nvSpPr>
          <p:spPr bwMode="auto">
            <a:xfrm>
              <a:off x="235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auto">
            <a:xfrm>
              <a:off x="240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1" name="Oval 113"/>
            <p:cNvSpPr>
              <a:spLocks noChangeArrowheads="1"/>
            </p:cNvSpPr>
            <p:nvPr/>
          </p:nvSpPr>
          <p:spPr bwMode="auto">
            <a:xfrm>
              <a:off x="244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2" name="Oval 114"/>
            <p:cNvSpPr>
              <a:spLocks noChangeArrowheads="1"/>
            </p:cNvSpPr>
            <p:nvPr/>
          </p:nvSpPr>
          <p:spPr bwMode="auto">
            <a:xfrm>
              <a:off x="249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3" name="Oval 115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4" name="Oval 116"/>
            <p:cNvSpPr>
              <a:spLocks noChangeArrowheads="1"/>
            </p:cNvSpPr>
            <p:nvPr/>
          </p:nvSpPr>
          <p:spPr bwMode="auto">
            <a:xfrm>
              <a:off x="225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5" name="Oval 117"/>
            <p:cNvSpPr>
              <a:spLocks noChangeArrowheads="1"/>
            </p:cNvSpPr>
            <p:nvPr/>
          </p:nvSpPr>
          <p:spPr bwMode="auto">
            <a:xfrm>
              <a:off x="230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6" name="Oval 118"/>
            <p:cNvSpPr>
              <a:spLocks noChangeArrowheads="1"/>
            </p:cNvSpPr>
            <p:nvPr/>
          </p:nvSpPr>
          <p:spPr bwMode="auto">
            <a:xfrm>
              <a:off x="235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7" name="Oval 119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8" name="Oval 120"/>
            <p:cNvSpPr>
              <a:spLocks noChangeArrowheads="1"/>
            </p:cNvSpPr>
            <p:nvPr/>
          </p:nvSpPr>
          <p:spPr bwMode="auto">
            <a:xfrm>
              <a:off x="244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9" name="Oval 121"/>
            <p:cNvSpPr>
              <a:spLocks noChangeArrowheads="1"/>
            </p:cNvSpPr>
            <p:nvPr/>
          </p:nvSpPr>
          <p:spPr bwMode="auto">
            <a:xfrm>
              <a:off x="249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0" name="Oval 122"/>
            <p:cNvSpPr>
              <a:spLocks noChangeArrowheads="1"/>
            </p:cNvSpPr>
            <p:nvPr/>
          </p:nvSpPr>
          <p:spPr bwMode="auto">
            <a:xfrm>
              <a:off x="220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1" name="Oval 123"/>
            <p:cNvSpPr>
              <a:spLocks noChangeArrowheads="1"/>
            </p:cNvSpPr>
            <p:nvPr/>
          </p:nvSpPr>
          <p:spPr bwMode="auto">
            <a:xfrm>
              <a:off x="225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2" name="Oval 124"/>
            <p:cNvSpPr>
              <a:spLocks noChangeArrowheads="1"/>
            </p:cNvSpPr>
            <p:nvPr/>
          </p:nvSpPr>
          <p:spPr bwMode="auto">
            <a:xfrm>
              <a:off x="230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3" name="Oval 125"/>
            <p:cNvSpPr>
              <a:spLocks noChangeArrowheads="1"/>
            </p:cNvSpPr>
            <p:nvPr/>
          </p:nvSpPr>
          <p:spPr bwMode="auto">
            <a:xfrm>
              <a:off x="235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4" name="Oval 126"/>
            <p:cNvSpPr>
              <a:spLocks noChangeArrowheads="1"/>
            </p:cNvSpPr>
            <p:nvPr/>
          </p:nvSpPr>
          <p:spPr bwMode="auto">
            <a:xfrm>
              <a:off x="240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5" name="Oval 127"/>
            <p:cNvSpPr>
              <a:spLocks noChangeArrowheads="1"/>
            </p:cNvSpPr>
            <p:nvPr/>
          </p:nvSpPr>
          <p:spPr bwMode="auto">
            <a:xfrm>
              <a:off x="244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6" name="Oval 128"/>
            <p:cNvSpPr>
              <a:spLocks noChangeArrowheads="1"/>
            </p:cNvSpPr>
            <p:nvPr/>
          </p:nvSpPr>
          <p:spPr bwMode="auto">
            <a:xfrm>
              <a:off x="249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7" name="Oval 129"/>
            <p:cNvSpPr>
              <a:spLocks noChangeArrowheads="1"/>
            </p:cNvSpPr>
            <p:nvPr/>
          </p:nvSpPr>
          <p:spPr bwMode="auto">
            <a:xfrm>
              <a:off x="220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8" name="Oval 130"/>
            <p:cNvSpPr>
              <a:spLocks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9" name="Oval 131"/>
            <p:cNvSpPr>
              <a:spLocks noChangeArrowheads="1"/>
            </p:cNvSpPr>
            <p:nvPr/>
          </p:nvSpPr>
          <p:spPr bwMode="auto">
            <a:xfrm>
              <a:off x="230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0" name="Oval 132"/>
            <p:cNvSpPr>
              <a:spLocks noChangeArrowheads="1"/>
            </p:cNvSpPr>
            <p:nvPr/>
          </p:nvSpPr>
          <p:spPr bwMode="auto">
            <a:xfrm>
              <a:off x="235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auto">
            <a:xfrm>
              <a:off x="240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3" name="Oval 135"/>
            <p:cNvSpPr>
              <a:spLocks noChangeArrowheads="1"/>
            </p:cNvSpPr>
            <p:nvPr/>
          </p:nvSpPr>
          <p:spPr bwMode="auto">
            <a:xfrm>
              <a:off x="249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4" name="Oval 136"/>
            <p:cNvSpPr>
              <a:spLocks noChangeArrowheads="1"/>
            </p:cNvSpPr>
            <p:nvPr/>
          </p:nvSpPr>
          <p:spPr bwMode="auto">
            <a:xfrm>
              <a:off x="259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5" name="Oval 137"/>
            <p:cNvSpPr>
              <a:spLocks noChangeArrowheads="1"/>
            </p:cNvSpPr>
            <p:nvPr/>
          </p:nvSpPr>
          <p:spPr bwMode="auto">
            <a:xfrm>
              <a:off x="264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6" name="Oval 138"/>
            <p:cNvSpPr>
              <a:spLocks noChangeArrowheads="1"/>
            </p:cNvSpPr>
            <p:nvPr/>
          </p:nvSpPr>
          <p:spPr bwMode="auto">
            <a:xfrm>
              <a:off x="268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7" name="Oval 139"/>
            <p:cNvSpPr>
              <a:spLocks noChangeArrowheads="1"/>
            </p:cNvSpPr>
            <p:nvPr/>
          </p:nvSpPr>
          <p:spPr bwMode="auto">
            <a:xfrm>
              <a:off x="273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8" name="Oval 140"/>
            <p:cNvSpPr>
              <a:spLocks noChangeArrowheads="1"/>
            </p:cNvSpPr>
            <p:nvPr/>
          </p:nvSpPr>
          <p:spPr bwMode="auto">
            <a:xfrm>
              <a:off x="278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9" name="Oval 141"/>
            <p:cNvSpPr>
              <a:spLocks noChangeArrowheads="1"/>
            </p:cNvSpPr>
            <p:nvPr/>
          </p:nvSpPr>
          <p:spPr bwMode="auto">
            <a:xfrm>
              <a:off x="283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0" name="Oval 142"/>
            <p:cNvSpPr>
              <a:spLocks noChangeArrowheads="1"/>
            </p:cNvSpPr>
            <p:nvPr/>
          </p:nvSpPr>
          <p:spPr bwMode="auto">
            <a:xfrm>
              <a:off x="288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1" name="Oval 143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2" name="Oval 144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3" name="Oval 145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4" name="Oval 146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5" name="Oval 147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6" name="Oval 148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7" name="Oval 149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8" name="Oval 150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9" name="Oval 151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0" name="Oval 152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1" name="Oval 153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2" name="Oval 154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3" name="Oval 155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4" name="Oval 156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5" name="Oval 157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6" name="Oval 158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7" name="Oval 159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8" name="Oval 160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9" name="Oval 161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0" name="Oval 162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1" name="Oval 163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2" name="Oval 164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3" name="Oval 165"/>
            <p:cNvSpPr>
              <a:spLocks noChangeArrowheads="1"/>
            </p:cNvSpPr>
            <p:nvPr/>
          </p:nvSpPr>
          <p:spPr bwMode="auto">
            <a:xfrm>
              <a:off x="278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4" name="Oval 166"/>
            <p:cNvSpPr>
              <a:spLocks noChangeArrowheads="1"/>
            </p:cNvSpPr>
            <p:nvPr/>
          </p:nvSpPr>
          <p:spPr bwMode="auto">
            <a:xfrm>
              <a:off x="283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5" name="Oval 167"/>
            <p:cNvSpPr>
              <a:spLocks noChangeArrowheads="1"/>
            </p:cNvSpPr>
            <p:nvPr/>
          </p:nvSpPr>
          <p:spPr bwMode="auto">
            <a:xfrm>
              <a:off x="288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6" name="Oval 168"/>
            <p:cNvSpPr>
              <a:spLocks noChangeArrowheads="1"/>
            </p:cNvSpPr>
            <p:nvPr/>
          </p:nvSpPr>
          <p:spPr bwMode="auto">
            <a:xfrm>
              <a:off x="259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7" name="Oval 169"/>
            <p:cNvSpPr>
              <a:spLocks noChangeArrowheads="1"/>
            </p:cNvSpPr>
            <p:nvPr/>
          </p:nvSpPr>
          <p:spPr bwMode="auto">
            <a:xfrm>
              <a:off x="264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8" name="Oval 170"/>
            <p:cNvSpPr>
              <a:spLocks noChangeArrowheads="1"/>
            </p:cNvSpPr>
            <p:nvPr/>
          </p:nvSpPr>
          <p:spPr bwMode="auto">
            <a:xfrm>
              <a:off x="268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9" name="Oval 171"/>
            <p:cNvSpPr>
              <a:spLocks noChangeArrowheads="1"/>
            </p:cNvSpPr>
            <p:nvPr/>
          </p:nvSpPr>
          <p:spPr bwMode="auto">
            <a:xfrm>
              <a:off x="273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0" name="Oval 172"/>
            <p:cNvSpPr>
              <a:spLocks noChangeArrowheads="1"/>
            </p:cNvSpPr>
            <p:nvPr/>
          </p:nvSpPr>
          <p:spPr bwMode="auto">
            <a:xfrm>
              <a:off x="278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1" name="Oval 173"/>
            <p:cNvSpPr>
              <a:spLocks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2" name="Oval 174"/>
            <p:cNvSpPr>
              <a:spLocks noChangeArrowheads="1"/>
            </p:cNvSpPr>
            <p:nvPr/>
          </p:nvSpPr>
          <p:spPr bwMode="auto">
            <a:xfrm>
              <a:off x="288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3" name="Oval 175"/>
            <p:cNvSpPr>
              <a:spLocks noChangeArrowheads="1"/>
            </p:cNvSpPr>
            <p:nvPr/>
          </p:nvSpPr>
          <p:spPr bwMode="auto">
            <a:xfrm>
              <a:off x="259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4" name="Oval 176"/>
            <p:cNvSpPr>
              <a:spLocks noChangeArrowheads="1"/>
            </p:cNvSpPr>
            <p:nvPr/>
          </p:nvSpPr>
          <p:spPr bwMode="auto">
            <a:xfrm>
              <a:off x="264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5" name="Oval 177"/>
            <p:cNvSpPr>
              <a:spLocks noChangeArrowheads="1"/>
            </p:cNvSpPr>
            <p:nvPr/>
          </p:nvSpPr>
          <p:spPr bwMode="auto">
            <a:xfrm>
              <a:off x="268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6" name="Oval 178"/>
            <p:cNvSpPr>
              <a:spLocks noChangeArrowheads="1"/>
            </p:cNvSpPr>
            <p:nvPr/>
          </p:nvSpPr>
          <p:spPr bwMode="auto">
            <a:xfrm>
              <a:off x="273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7" name="Oval 179"/>
            <p:cNvSpPr>
              <a:spLocks noChangeArrowheads="1"/>
            </p:cNvSpPr>
            <p:nvPr/>
          </p:nvSpPr>
          <p:spPr bwMode="auto">
            <a:xfrm>
              <a:off x="278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8" name="Oval 180"/>
            <p:cNvSpPr>
              <a:spLocks noChangeArrowheads="1"/>
            </p:cNvSpPr>
            <p:nvPr/>
          </p:nvSpPr>
          <p:spPr bwMode="auto">
            <a:xfrm>
              <a:off x="283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9" name="Oval 181"/>
            <p:cNvSpPr>
              <a:spLocks noChangeArrowheads="1"/>
            </p:cNvSpPr>
            <p:nvPr/>
          </p:nvSpPr>
          <p:spPr bwMode="auto">
            <a:xfrm>
              <a:off x="288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0" name="Oval 182"/>
            <p:cNvSpPr>
              <a:spLocks noChangeArrowheads="1"/>
            </p:cNvSpPr>
            <p:nvPr/>
          </p:nvSpPr>
          <p:spPr bwMode="auto">
            <a:xfrm>
              <a:off x="259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1" name="Oval 183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2" name="Oval 184"/>
            <p:cNvSpPr>
              <a:spLocks noChangeArrowheads="1"/>
            </p:cNvSpPr>
            <p:nvPr/>
          </p:nvSpPr>
          <p:spPr bwMode="auto">
            <a:xfrm>
              <a:off x="268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3" name="Oval 185"/>
            <p:cNvSpPr>
              <a:spLocks noChangeArrowheads="1"/>
            </p:cNvSpPr>
            <p:nvPr/>
          </p:nvSpPr>
          <p:spPr bwMode="auto">
            <a:xfrm>
              <a:off x="273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4" name="Oval 186"/>
            <p:cNvSpPr>
              <a:spLocks noChangeArrowheads="1"/>
            </p:cNvSpPr>
            <p:nvPr/>
          </p:nvSpPr>
          <p:spPr bwMode="auto">
            <a:xfrm>
              <a:off x="278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5" name="Oval 187"/>
            <p:cNvSpPr>
              <a:spLocks noChangeArrowheads="1"/>
            </p:cNvSpPr>
            <p:nvPr/>
          </p:nvSpPr>
          <p:spPr bwMode="auto">
            <a:xfrm>
              <a:off x="283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6" name="Oval 188"/>
            <p:cNvSpPr>
              <a:spLocks noChangeArrowheads="1"/>
            </p:cNvSpPr>
            <p:nvPr/>
          </p:nvSpPr>
          <p:spPr bwMode="auto">
            <a:xfrm>
              <a:off x="259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7" name="Oval 189"/>
            <p:cNvSpPr>
              <a:spLocks noChangeArrowheads="1"/>
            </p:cNvSpPr>
            <p:nvPr/>
          </p:nvSpPr>
          <p:spPr bwMode="auto">
            <a:xfrm>
              <a:off x="264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8" name="Oval 190"/>
            <p:cNvSpPr>
              <a:spLocks noChangeArrowheads="1"/>
            </p:cNvSpPr>
            <p:nvPr/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9" name="Oval 191"/>
            <p:cNvSpPr>
              <a:spLocks noChangeArrowheads="1"/>
            </p:cNvSpPr>
            <p:nvPr/>
          </p:nvSpPr>
          <p:spPr bwMode="auto">
            <a:xfrm>
              <a:off x="273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0" name="Oval 192"/>
            <p:cNvSpPr>
              <a:spLocks noChangeArrowheads="1"/>
            </p:cNvSpPr>
            <p:nvPr/>
          </p:nvSpPr>
          <p:spPr bwMode="auto">
            <a:xfrm>
              <a:off x="278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1" name="Oval 193"/>
            <p:cNvSpPr>
              <a:spLocks noChangeArrowheads="1"/>
            </p:cNvSpPr>
            <p:nvPr/>
          </p:nvSpPr>
          <p:spPr bwMode="auto">
            <a:xfrm>
              <a:off x="283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2" name="Oval 194"/>
            <p:cNvSpPr>
              <a:spLocks noChangeArrowheads="1"/>
            </p:cNvSpPr>
            <p:nvPr/>
          </p:nvSpPr>
          <p:spPr bwMode="auto">
            <a:xfrm>
              <a:off x="288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3" name="Oval 195"/>
            <p:cNvSpPr>
              <a:spLocks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4" name="Oval 196"/>
            <p:cNvSpPr>
              <a:spLocks noChangeArrowheads="1"/>
            </p:cNvSpPr>
            <p:nvPr/>
          </p:nvSpPr>
          <p:spPr bwMode="auto">
            <a:xfrm>
              <a:off x="268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5" name="Oval 197"/>
            <p:cNvSpPr>
              <a:spLocks noChangeArrowheads="1"/>
            </p:cNvSpPr>
            <p:nvPr/>
          </p:nvSpPr>
          <p:spPr bwMode="auto">
            <a:xfrm>
              <a:off x="273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6" name="Oval 198"/>
            <p:cNvSpPr>
              <a:spLocks noChangeArrowheads="1"/>
            </p:cNvSpPr>
            <p:nvPr/>
          </p:nvSpPr>
          <p:spPr bwMode="auto">
            <a:xfrm>
              <a:off x="278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7" name="Oval 199"/>
            <p:cNvSpPr>
              <a:spLocks noChangeArrowheads="1"/>
            </p:cNvSpPr>
            <p:nvPr/>
          </p:nvSpPr>
          <p:spPr bwMode="auto">
            <a:xfrm>
              <a:off x="283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8" name="Oval 200"/>
            <p:cNvSpPr>
              <a:spLocks noChangeArrowheads="1"/>
            </p:cNvSpPr>
            <p:nvPr/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9" name="Oval 201"/>
            <p:cNvSpPr>
              <a:spLocks noChangeArrowheads="1"/>
            </p:cNvSpPr>
            <p:nvPr/>
          </p:nvSpPr>
          <p:spPr bwMode="auto">
            <a:xfrm>
              <a:off x="297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0" name="Oval 202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1" name="Oval 203"/>
            <p:cNvSpPr>
              <a:spLocks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2" name="Oval 204"/>
            <p:cNvSpPr>
              <a:spLocks noChangeArrowheads="1"/>
            </p:cNvSpPr>
            <p:nvPr/>
          </p:nvSpPr>
          <p:spPr bwMode="auto">
            <a:xfrm>
              <a:off x="312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3" name="Oval 205"/>
            <p:cNvSpPr>
              <a:spLocks noChangeArrowheads="1"/>
            </p:cNvSpPr>
            <p:nvPr/>
          </p:nvSpPr>
          <p:spPr bwMode="auto">
            <a:xfrm>
              <a:off x="316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4" name="Oval 206"/>
            <p:cNvSpPr>
              <a:spLocks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5" name="Oval 207"/>
            <p:cNvSpPr>
              <a:spLocks noChangeArrowheads="1"/>
            </p:cNvSpPr>
            <p:nvPr/>
          </p:nvSpPr>
          <p:spPr bwMode="auto">
            <a:xfrm>
              <a:off x="326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6" name="Oval 208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7" name="Oval 209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8" name="Oval 210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9" name="Oval 211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0" name="Oval 212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1" name="Oval 213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2" name="Oval 214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3" name="Oval 215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4" name="Oval 216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5" name="Oval 217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6" name="Oval 218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7" name="Oval 219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8" name="Oval 220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9" name="Oval 221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0" name="Oval 222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1" name="Oval 223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2" name="Oval 224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3" name="Oval 225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4" name="Oval 226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5" name="Oval 227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6" name="Oval 228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7" name="Oval 229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8" name="Oval 230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9" name="Oval 231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0" name="Oval 232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1" name="Oval 233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2" name="Oval 234"/>
            <p:cNvSpPr>
              <a:spLocks noChangeArrowheads="1"/>
            </p:cNvSpPr>
            <p:nvPr/>
          </p:nvSpPr>
          <p:spPr bwMode="auto">
            <a:xfrm>
              <a:off x="297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3" name="Oval 235"/>
            <p:cNvSpPr>
              <a:spLocks noChangeArrowheads="1"/>
            </p:cNvSpPr>
            <p:nvPr/>
          </p:nvSpPr>
          <p:spPr bwMode="auto">
            <a:xfrm>
              <a:off x="302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4" name="Oval 236"/>
            <p:cNvSpPr>
              <a:spLocks noChangeArrowheads="1"/>
            </p:cNvSpPr>
            <p:nvPr/>
          </p:nvSpPr>
          <p:spPr bwMode="auto">
            <a:xfrm>
              <a:off x="307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5" name="Oval 237"/>
            <p:cNvSpPr>
              <a:spLocks noChangeArrowheads="1"/>
            </p:cNvSpPr>
            <p:nvPr/>
          </p:nvSpPr>
          <p:spPr bwMode="auto">
            <a:xfrm>
              <a:off x="312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6" name="Oval 238"/>
            <p:cNvSpPr>
              <a:spLocks noChangeArrowheads="1"/>
            </p:cNvSpPr>
            <p:nvPr/>
          </p:nvSpPr>
          <p:spPr bwMode="auto">
            <a:xfrm>
              <a:off x="316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7" name="Oval 239"/>
            <p:cNvSpPr>
              <a:spLocks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8" name="Oval 240"/>
            <p:cNvSpPr>
              <a:spLocks noChangeArrowheads="1"/>
            </p:cNvSpPr>
            <p:nvPr/>
          </p:nvSpPr>
          <p:spPr bwMode="auto">
            <a:xfrm>
              <a:off x="326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9" name="Oval 241"/>
            <p:cNvSpPr>
              <a:spLocks noChangeArrowheads="1"/>
            </p:cNvSpPr>
            <p:nvPr/>
          </p:nvSpPr>
          <p:spPr bwMode="auto">
            <a:xfrm>
              <a:off x="297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0" name="Oval 242"/>
            <p:cNvSpPr>
              <a:spLocks noChangeArrowheads="1"/>
            </p:cNvSpPr>
            <p:nvPr/>
          </p:nvSpPr>
          <p:spPr bwMode="auto">
            <a:xfrm>
              <a:off x="302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1" name="Oval 243"/>
            <p:cNvSpPr>
              <a:spLocks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2" name="Oval 244"/>
            <p:cNvSpPr>
              <a:spLocks noChangeArrowheads="1"/>
            </p:cNvSpPr>
            <p:nvPr/>
          </p:nvSpPr>
          <p:spPr bwMode="auto">
            <a:xfrm>
              <a:off x="316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3" name="Oval 245"/>
            <p:cNvSpPr>
              <a:spLocks noChangeArrowheads="1"/>
            </p:cNvSpPr>
            <p:nvPr/>
          </p:nvSpPr>
          <p:spPr bwMode="auto">
            <a:xfrm>
              <a:off x="321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4" name="Oval 246"/>
            <p:cNvSpPr>
              <a:spLocks noChangeArrowheads="1"/>
            </p:cNvSpPr>
            <p:nvPr/>
          </p:nvSpPr>
          <p:spPr bwMode="auto">
            <a:xfrm>
              <a:off x="326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5" name="Oval 247"/>
            <p:cNvSpPr>
              <a:spLocks noChangeArrowheads="1"/>
            </p:cNvSpPr>
            <p:nvPr/>
          </p:nvSpPr>
          <p:spPr bwMode="auto">
            <a:xfrm>
              <a:off x="297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6" name="Oval 248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7" name="Oval 249"/>
            <p:cNvSpPr>
              <a:spLocks noChangeArrowheads="1"/>
            </p:cNvSpPr>
            <p:nvPr/>
          </p:nvSpPr>
          <p:spPr bwMode="auto">
            <a:xfrm>
              <a:off x="307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8" name="Oval 250"/>
            <p:cNvSpPr>
              <a:spLocks noChangeArrowheads="1"/>
            </p:cNvSpPr>
            <p:nvPr/>
          </p:nvSpPr>
          <p:spPr bwMode="auto">
            <a:xfrm>
              <a:off x="316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9" name="Oval 251"/>
            <p:cNvSpPr>
              <a:spLocks noChangeArrowheads="1"/>
            </p:cNvSpPr>
            <p:nvPr/>
          </p:nvSpPr>
          <p:spPr bwMode="auto">
            <a:xfrm>
              <a:off x="321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0" name="Oval 252"/>
            <p:cNvSpPr>
              <a:spLocks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1" name="Oval 253"/>
            <p:cNvSpPr>
              <a:spLocks noChangeArrowheads="1"/>
            </p:cNvSpPr>
            <p:nvPr/>
          </p:nvSpPr>
          <p:spPr bwMode="auto">
            <a:xfrm>
              <a:off x="297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2" name="Oval 254"/>
            <p:cNvSpPr>
              <a:spLocks noChangeArrowheads="1"/>
            </p:cNvSpPr>
            <p:nvPr/>
          </p:nvSpPr>
          <p:spPr bwMode="auto">
            <a:xfrm>
              <a:off x="302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3" name="Oval 255"/>
            <p:cNvSpPr>
              <a:spLocks noChangeArrowheads="1"/>
            </p:cNvSpPr>
            <p:nvPr/>
          </p:nvSpPr>
          <p:spPr bwMode="auto">
            <a:xfrm>
              <a:off x="307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4" name="Oval 256"/>
            <p:cNvSpPr>
              <a:spLocks noChangeArrowheads="1"/>
            </p:cNvSpPr>
            <p:nvPr/>
          </p:nvSpPr>
          <p:spPr bwMode="auto">
            <a:xfrm>
              <a:off x="316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5" name="Oval 257"/>
            <p:cNvSpPr>
              <a:spLocks noChangeArrowheads="1"/>
            </p:cNvSpPr>
            <p:nvPr/>
          </p:nvSpPr>
          <p:spPr bwMode="auto">
            <a:xfrm>
              <a:off x="321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6" name="Oval 258"/>
            <p:cNvSpPr>
              <a:spLocks noChangeArrowheads="1"/>
            </p:cNvSpPr>
            <p:nvPr/>
          </p:nvSpPr>
          <p:spPr bwMode="auto">
            <a:xfrm>
              <a:off x="326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7" name="Oval 259"/>
            <p:cNvSpPr>
              <a:spLocks noChangeArrowheads="1"/>
            </p:cNvSpPr>
            <p:nvPr/>
          </p:nvSpPr>
          <p:spPr bwMode="auto">
            <a:xfrm>
              <a:off x="297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8" name="Oval 260"/>
            <p:cNvSpPr>
              <a:spLocks noChangeArrowheads="1"/>
            </p:cNvSpPr>
            <p:nvPr/>
          </p:nvSpPr>
          <p:spPr bwMode="auto">
            <a:xfrm>
              <a:off x="302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9" name="Oval 261"/>
            <p:cNvSpPr>
              <a:spLocks noChangeArrowheads="1"/>
            </p:cNvSpPr>
            <p:nvPr/>
          </p:nvSpPr>
          <p:spPr bwMode="auto">
            <a:xfrm>
              <a:off x="307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0" name="Oval 262"/>
            <p:cNvSpPr>
              <a:spLocks noChangeArrowheads="1"/>
            </p:cNvSpPr>
            <p:nvPr/>
          </p:nvSpPr>
          <p:spPr bwMode="auto">
            <a:xfrm>
              <a:off x="312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1" name="Oval 263"/>
            <p:cNvSpPr>
              <a:spLocks noChangeArrowheads="1"/>
            </p:cNvSpPr>
            <p:nvPr/>
          </p:nvSpPr>
          <p:spPr bwMode="auto">
            <a:xfrm>
              <a:off x="316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2" name="Oval 264"/>
            <p:cNvSpPr>
              <a:spLocks noChangeArrowheads="1"/>
            </p:cNvSpPr>
            <p:nvPr/>
          </p:nvSpPr>
          <p:spPr bwMode="auto">
            <a:xfrm>
              <a:off x="321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3" name="Oval 265"/>
            <p:cNvSpPr>
              <a:spLocks noChangeArrowheads="1"/>
            </p:cNvSpPr>
            <p:nvPr/>
          </p:nvSpPr>
          <p:spPr bwMode="auto">
            <a:xfrm>
              <a:off x="326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4" name="Oval 266"/>
            <p:cNvSpPr>
              <a:spLocks noChangeArrowheads="1"/>
            </p:cNvSpPr>
            <p:nvPr/>
          </p:nvSpPr>
          <p:spPr bwMode="auto">
            <a:xfrm>
              <a:off x="302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5" name="Oval 267"/>
            <p:cNvSpPr>
              <a:spLocks noChangeArrowheads="1"/>
            </p:cNvSpPr>
            <p:nvPr/>
          </p:nvSpPr>
          <p:spPr bwMode="auto">
            <a:xfrm>
              <a:off x="307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6" name="Oval 268"/>
            <p:cNvSpPr>
              <a:spLocks noChangeArrowheads="1"/>
            </p:cNvSpPr>
            <p:nvPr/>
          </p:nvSpPr>
          <p:spPr bwMode="auto">
            <a:xfrm>
              <a:off x="312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7" name="Oval 269"/>
            <p:cNvSpPr>
              <a:spLocks noChangeArrowheads="1"/>
            </p:cNvSpPr>
            <p:nvPr/>
          </p:nvSpPr>
          <p:spPr bwMode="auto">
            <a:xfrm>
              <a:off x="316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8" name="Oval 270"/>
            <p:cNvSpPr>
              <a:spLocks noChangeArrowheads="1"/>
            </p:cNvSpPr>
            <p:nvPr/>
          </p:nvSpPr>
          <p:spPr bwMode="auto">
            <a:xfrm>
              <a:off x="321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9" name="Oval 271"/>
            <p:cNvSpPr>
              <a:spLocks noChangeArrowheads="1"/>
            </p:cNvSpPr>
            <p:nvPr/>
          </p:nvSpPr>
          <p:spPr bwMode="auto">
            <a:xfrm>
              <a:off x="336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0" name="Oval 272"/>
            <p:cNvSpPr>
              <a:spLocks noChangeArrowheads="1"/>
            </p:cNvSpPr>
            <p:nvPr/>
          </p:nvSpPr>
          <p:spPr bwMode="auto">
            <a:xfrm>
              <a:off x="340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1" name="Oval 273"/>
            <p:cNvSpPr>
              <a:spLocks noChangeArrowheads="1"/>
            </p:cNvSpPr>
            <p:nvPr/>
          </p:nvSpPr>
          <p:spPr bwMode="auto">
            <a:xfrm>
              <a:off x="345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2" name="Oval 274"/>
            <p:cNvSpPr>
              <a:spLocks noChangeArrowheads="1"/>
            </p:cNvSpPr>
            <p:nvPr/>
          </p:nvSpPr>
          <p:spPr bwMode="auto">
            <a:xfrm>
              <a:off x="350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3" name="Oval 275"/>
            <p:cNvSpPr>
              <a:spLocks noChangeArrowheads="1"/>
            </p:cNvSpPr>
            <p:nvPr/>
          </p:nvSpPr>
          <p:spPr bwMode="auto">
            <a:xfrm>
              <a:off x="355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4" name="Oval 276"/>
            <p:cNvSpPr>
              <a:spLocks noChangeArrowheads="1"/>
            </p:cNvSpPr>
            <p:nvPr/>
          </p:nvSpPr>
          <p:spPr bwMode="auto">
            <a:xfrm>
              <a:off x="360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5" name="Oval 277"/>
            <p:cNvSpPr>
              <a:spLocks noChangeArrowheads="1"/>
            </p:cNvSpPr>
            <p:nvPr/>
          </p:nvSpPr>
          <p:spPr bwMode="auto">
            <a:xfrm>
              <a:off x="364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6" name="Oval 278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7" name="Oval 279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8" name="Oval 280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9" name="Oval 281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0" name="Oval 282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1" name="Oval 283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2" name="Oval 284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3" name="Oval 285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4" name="Oval 286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5" name="Oval 287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6" name="Oval 288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7" name="Oval 289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8" name="Oval 290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9" name="Oval 291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0" name="Oval 292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1" name="Oval 293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2" name="Oval 294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3" name="Oval 295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4" name="Oval 296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5" name="Oval 297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6" name="Oval 298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7" name="Oval 299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8" name="Oval 300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9" name="Oval 301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0" name="Oval 302"/>
            <p:cNvSpPr>
              <a:spLocks noChangeArrowheads="1"/>
            </p:cNvSpPr>
            <p:nvPr/>
          </p:nvSpPr>
          <p:spPr bwMode="auto">
            <a:xfrm>
              <a:off x="336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1" name="Oval 303"/>
            <p:cNvSpPr>
              <a:spLocks noChangeArrowheads="1"/>
            </p:cNvSpPr>
            <p:nvPr/>
          </p:nvSpPr>
          <p:spPr bwMode="auto">
            <a:xfrm>
              <a:off x="340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2" name="Oval 304"/>
            <p:cNvSpPr>
              <a:spLocks noChangeArrowheads="1"/>
            </p:cNvSpPr>
            <p:nvPr/>
          </p:nvSpPr>
          <p:spPr bwMode="auto">
            <a:xfrm>
              <a:off x="345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3" name="Oval 305"/>
            <p:cNvSpPr>
              <a:spLocks noChangeArrowheads="1"/>
            </p:cNvSpPr>
            <p:nvPr/>
          </p:nvSpPr>
          <p:spPr bwMode="auto">
            <a:xfrm>
              <a:off x="355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4" name="Oval 306"/>
            <p:cNvSpPr>
              <a:spLocks noChangeArrowheads="1"/>
            </p:cNvSpPr>
            <p:nvPr/>
          </p:nvSpPr>
          <p:spPr bwMode="auto">
            <a:xfrm>
              <a:off x="360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5" name="Oval 307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6" name="Oval 308"/>
            <p:cNvSpPr>
              <a:spLocks noChangeArrowheads="1"/>
            </p:cNvSpPr>
            <p:nvPr/>
          </p:nvSpPr>
          <p:spPr bwMode="auto">
            <a:xfrm>
              <a:off x="336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7" name="Oval 309"/>
            <p:cNvSpPr>
              <a:spLocks noChangeArrowheads="1"/>
            </p:cNvSpPr>
            <p:nvPr/>
          </p:nvSpPr>
          <p:spPr bwMode="auto">
            <a:xfrm>
              <a:off x="340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8" name="Oval 310"/>
            <p:cNvSpPr>
              <a:spLocks noChangeArrowheads="1"/>
            </p:cNvSpPr>
            <p:nvPr/>
          </p:nvSpPr>
          <p:spPr bwMode="auto">
            <a:xfrm>
              <a:off x="345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9" name="Oval 311"/>
            <p:cNvSpPr>
              <a:spLocks noChangeArrowheads="1"/>
            </p:cNvSpPr>
            <p:nvPr/>
          </p:nvSpPr>
          <p:spPr bwMode="auto">
            <a:xfrm>
              <a:off x="355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0" name="Oval 312"/>
            <p:cNvSpPr>
              <a:spLocks noChangeArrowheads="1"/>
            </p:cNvSpPr>
            <p:nvPr/>
          </p:nvSpPr>
          <p:spPr bwMode="auto">
            <a:xfrm>
              <a:off x="360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1" name="Oval 313"/>
            <p:cNvSpPr>
              <a:spLocks noChangeArrowheads="1"/>
            </p:cNvSpPr>
            <p:nvPr/>
          </p:nvSpPr>
          <p:spPr bwMode="auto">
            <a:xfrm>
              <a:off x="364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2" name="Oval 314"/>
            <p:cNvSpPr>
              <a:spLocks noChangeArrowheads="1"/>
            </p:cNvSpPr>
            <p:nvPr/>
          </p:nvSpPr>
          <p:spPr bwMode="auto">
            <a:xfrm>
              <a:off x="336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3" name="Oval 315"/>
            <p:cNvSpPr>
              <a:spLocks noChangeArrowheads="1"/>
            </p:cNvSpPr>
            <p:nvPr/>
          </p:nvSpPr>
          <p:spPr bwMode="auto">
            <a:xfrm>
              <a:off x="340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4" name="Oval 316"/>
            <p:cNvSpPr>
              <a:spLocks noChangeArrowheads="1"/>
            </p:cNvSpPr>
            <p:nvPr/>
          </p:nvSpPr>
          <p:spPr bwMode="auto">
            <a:xfrm>
              <a:off x="345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5" name="Oval 317"/>
            <p:cNvSpPr>
              <a:spLocks noChangeArrowheads="1"/>
            </p:cNvSpPr>
            <p:nvPr/>
          </p:nvSpPr>
          <p:spPr bwMode="auto">
            <a:xfrm>
              <a:off x="355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6" name="Oval 318"/>
            <p:cNvSpPr>
              <a:spLocks noChangeArrowheads="1"/>
            </p:cNvSpPr>
            <p:nvPr/>
          </p:nvSpPr>
          <p:spPr bwMode="auto">
            <a:xfrm>
              <a:off x="360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7" name="Oval 319"/>
            <p:cNvSpPr>
              <a:spLocks noChangeArrowheads="1"/>
            </p:cNvSpPr>
            <p:nvPr/>
          </p:nvSpPr>
          <p:spPr bwMode="auto">
            <a:xfrm>
              <a:off x="364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8" name="Oval 320"/>
            <p:cNvSpPr>
              <a:spLocks noChangeArrowheads="1"/>
            </p:cNvSpPr>
            <p:nvPr/>
          </p:nvSpPr>
          <p:spPr bwMode="auto">
            <a:xfrm>
              <a:off x="336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9" name="Oval 321"/>
            <p:cNvSpPr>
              <a:spLocks noChangeArrowheads="1"/>
            </p:cNvSpPr>
            <p:nvPr/>
          </p:nvSpPr>
          <p:spPr bwMode="auto">
            <a:xfrm>
              <a:off x="340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0" name="Oval 322"/>
            <p:cNvSpPr>
              <a:spLocks noChangeArrowheads="1"/>
            </p:cNvSpPr>
            <p:nvPr/>
          </p:nvSpPr>
          <p:spPr bwMode="auto">
            <a:xfrm>
              <a:off x="345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1" name="Oval 323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2" name="Oval 324"/>
            <p:cNvSpPr>
              <a:spLocks noChangeArrowheads="1"/>
            </p:cNvSpPr>
            <p:nvPr/>
          </p:nvSpPr>
          <p:spPr bwMode="auto">
            <a:xfrm>
              <a:off x="360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3" name="Oval 325"/>
            <p:cNvSpPr>
              <a:spLocks noChangeArrowheads="1"/>
            </p:cNvSpPr>
            <p:nvPr/>
          </p:nvSpPr>
          <p:spPr bwMode="auto">
            <a:xfrm>
              <a:off x="364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4" name="Oval 326"/>
            <p:cNvSpPr>
              <a:spLocks noChangeArrowheads="1"/>
            </p:cNvSpPr>
            <p:nvPr/>
          </p:nvSpPr>
          <p:spPr bwMode="auto">
            <a:xfrm>
              <a:off x="336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5" name="Oval 327"/>
            <p:cNvSpPr>
              <a:spLocks noChangeArrowheads="1"/>
            </p:cNvSpPr>
            <p:nvPr/>
          </p:nvSpPr>
          <p:spPr bwMode="auto">
            <a:xfrm>
              <a:off x="340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6" name="Oval 328"/>
            <p:cNvSpPr>
              <a:spLocks noChangeArrowheads="1"/>
            </p:cNvSpPr>
            <p:nvPr/>
          </p:nvSpPr>
          <p:spPr bwMode="auto">
            <a:xfrm>
              <a:off x="345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7" name="Oval 329"/>
            <p:cNvSpPr>
              <a:spLocks noChangeArrowheads="1"/>
            </p:cNvSpPr>
            <p:nvPr/>
          </p:nvSpPr>
          <p:spPr bwMode="auto">
            <a:xfrm>
              <a:off x="350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8" name="Oval 330"/>
            <p:cNvSpPr>
              <a:spLocks noChangeArrowheads="1"/>
            </p:cNvSpPr>
            <p:nvPr/>
          </p:nvSpPr>
          <p:spPr bwMode="auto">
            <a:xfrm>
              <a:off x="355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9" name="Oval 331"/>
            <p:cNvSpPr>
              <a:spLocks noChangeArrowheads="1"/>
            </p:cNvSpPr>
            <p:nvPr/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0" name="Oval 332"/>
            <p:cNvSpPr>
              <a:spLocks noChangeArrowheads="1"/>
            </p:cNvSpPr>
            <p:nvPr/>
          </p:nvSpPr>
          <p:spPr bwMode="auto">
            <a:xfrm>
              <a:off x="364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1" name="Oval 333"/>
            <p:cNvSpPr>
              <a:spLocks noChangeArrowheads="1"/>
            </p:cNvSpPr>
            <p:nvPr/>
          </p:nvSpPr>
          <p:spPr bwMode="auto">
            <a:xfrm>
              <a:off x="340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2" name="Oval 334"/>
            <p:cNvSpPr>
              <a:spLocks noChangeArrowheads="1"/>
            </p:cNvSpPr>
            <p:nvPr/>
          </p:nvSpPr>
          <p:spPr bwMode="auto">
            <a:xfrm>
              <a:off x="345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3" name="Oval 335"/>
            <p:cNvSpPr>
              <a:spLocks noChangeArrowheads="1"/>
            </p:cNvSpPr>
            <p:nvPr/>
          </p:nvSpPr>
          <p:spPr bwMode="auto">
            <a:xfrm>
              <a:off x="350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4" name="Oval 336"/>
            <p:cNvSpPr>
              <a:spLocks noChangeArrowheads="1"/>
            </p:cNvSpPr>
            <p:nvPr/>
          </p:nvSpPr>
          <p:spPr bwMode="auto">
            <a:xfrm>
              <a:off x="355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5" name="Oval 337"/>
            <p:cNvSpPr>
              <a:spLocks noChangeArrowheads="1"/>
            </p:cNvSpPr>
            <p:nvPr/>
          </p:nvSpPr>
          <p:spPr bwMode="auto">
            <a:xfrm>
              <a:off x="360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6" name="Oval 338"/>
            <p:cNvSpPr>
              <a:spLocks noChangeArrowheads="1"/>
            </p:cNvSpPr>
            <p:nvPr/>
          </p:nvSpPr>
          <p:spPr bwMode="auto">
            <a:xfrm>
              <a:off x="364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7" name="Oval 339"/>
            <p:cNvSpPr>
              <a:spLocks noChangeArrowheads="1"/>
            </p:cNvSpPr>
            <p:nvPr/>
          </p:nvSpPr>
          <p:spPr bwMode="auto">
            <a:xfrm>
              <a:off x="369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8" name="Oval 340"/>
            <p:cNvSpPr>
              <a:spLocks noChangeArrowheads="1"/>
            </p:cNvSpPr>
            <p:nvPr/>
          </p:nvSpPr>
          <p:spPr bwMode="auto">
            <a:xfrm>
              <a:off x="374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9" name="Oval 341"/>
            <p:cNvSpPr>
              <a:spLocks noChangeArrowheads="1"/>
            </p:cNvSpPr>
            <p:nvPr/>
          </p:nvSpPr>
          <p:spPr bwMode="auto">
            <a:xfrm>
              <a:off x="379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0" name="Oval 342"/>
            <p:cNvSpPr>
              <a:spLocks noChangeArrowheads="1"/>
            </p:cNvSpPr>
            <p:nvPr/>
          </p:nvSpPr>
          <p:spPr bwMode="auto">
            <a:xfrm>
              <a:off x="384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1" name="Oval 343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2" name="Oval 344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3" name="Oval 345"/>
            <p:cNvSpPr>
              <a:spLocks noChangeArrowheads="1"/>
            </p:cNvSpPr>
            <p:nvPr/>
          </p:nvSpPr>
          <p:spPr bwMode="auto">
            <a:xfrm>
              <a:off x="384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4" name="Oval 346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5" name="Oval 347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6" name="Oval 348"/>
            <p:cNvSpPr>
              <a:spLocks noChangeArrowheads="1"/>
            </p:cNvSpPr>
            <p:nvPr/>
          </p:nvSpPr>
          <p:spPr bwMode="auto">
            <a:xfrm>
              <a:off x="384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7" name="Oval 349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8" name="Oval 350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9" name="Oval 351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0" name="Oval 352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1" name="Oval 353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2" name="Oval 354"/>
            <p:cNvSpPr>
              <a:spLocks noChangeArrowheads="1"/>
            </p:cNvSpPr>
            <p:nvPr/>
          </p:nvSpPr>
          <p:spPr bwMode="auto">
            <a:xfrm>
              <a:off x="384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3" name="Oval 355"/>
            <p:cNvSpPr>
              <a:spLocks noChangeArrowheads="1"/>
            </p:cNvSpPr>
            <p:nvPr/>
          </p:nvSpPr>
          <p:spPr bwMode="auto">
            <a:xfrm>
              <a:off x="374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4" name="Oval 356"/>
            <p:cNvSpPr>
              <a:spLocks noChangeArrowheads="1"/>
            </p:cNvSpPr>
            <p:nvPr/>
          </p:nvSpPr>
          <p:spPr bwMode="auto">
            <a:xfrm>
              <a:off x="379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5" name="Oval 357"/>
            <p:cNvSpPr>
              <a:spLocks noChangeArrowheads="1"/>
            </p:cNvSpPr>
            <p:nvPr/>
          </p:nvSpPr>
          <p:spPr bwMode="auto">
            <a:xfrm>
              <a:off x="384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6" name="Oval 358"/>
            <p:cNvSpPr>
              <a:spLocks noChangeArrowheads="1"/>
            </p:cNvSpPr>
            <p:nvPr/>
          </p:nvSpPr>
          <p:spPr bwMode="auto">
            <a:xfrm>
              <a:off x="374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7" name="Oval 359"/>
            <p:cNvSpPr>
              <a:spLocks noChangeArrowheads="1"/>
            </p:cNvSpPr>
            <p:nvPr/>
          </p:nvSpPr>
          <p:spPr bwMode="auto">
            <a:xfrm>
              <a:off x="379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8" name="Oval 360"/>
            <p:cNvSpPr>
              <a:spLocks noChangeArrowheads="1"/>
            </p:cNvSpPr>
            <p:nvPr/>
          </p:nvSpPr>
          <p:spPr bwMode="auto">
            <a:xfrm>
              <a:off x="384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9" name="Oval 361"/>
            <p:cNvSpPr>
              <a:spLocks noChangeArrowheads="1"/>
            </p:cNvSpPr>
            <p:nvPr/>
          </p:nvSpPr>
          <p:spPr bwMode="auto">
            <a:xfrm>
              <a:off x="374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0" name="Oval 362"/>
            <p:cNvSpPr>
              <a:spLocks noChangeArrowheads="1"/>
            </p:cNvSpPr>
            <p:nvPr/>
          </p:nvSpPr>
          <p:spPr bwMode="auto">
            <a:xfrm>
              <a:off x="379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1" name="Oval 363"/>
            <p:cNvSpPr>
              <a:spLocks noChangeArrowheads="1"/>
            </p:cNvSpPr>
            <p:nvPr/>
          </p:nvSpPr>
          <p:spPr bwMode="auto">
            <a:xfrm>
              <a:off x="384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2" name="Oval 364"/>
            <p:cNvSpPr>
              <a:spLocks noChangeArrowheads="1"/>
            </p:cNvSpPr>
            <p:nvPr/>
          </p:nvSpPr>
          <p:spPr bwMode="auto">
            <a:xfrm>
              <a:off x="374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3" name="Oval 365"/>
            <p:cNvSpPr>
              <a:spLocks noChangeArrowheads="1"/>
            </p:cNvSpPr>
            <p:nvPr/>
          </p:nvSpPr>
          <p:spPr bwMode="auto">
            <a:xfrm>
              <a:off x="379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4" name="Oval 366"/>
            <p:cNvSpPr>
              <a:spLocks noChangeArrowheads="1"/>
            </p:cNvSpPr>
            <p:nvPr/>
          </p:nvSpPr>
          <p:spPr bwMode="auto">
            <a:xfrm>
              <a:off x="384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5" name="Oval 367"/>
            <p:cNvSpPr>
              <a:spLocks noChangeArrowheads="1"/>
            </p:cNvSpPr>
            <p:nvPr/>
          </p:nvSpPr>
          <p:spPr bwMode="auto">
            <a:xfrm>
              <a:off x="369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6" name="Oval 368"/>
            <p:cNvSpPr>
              <a:spLocks noChangeArrowheads="1"/>
            </p:cNvSpPr>
            <p:nvPr/>
          </p:nvSpPr>
          <p:spPr bwMode="auto">
            <a:xfrm>
              <a:off x="374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7" name="Oval 369"/>
            <p:cNvSpPr>
              <a:spLocks noChangeArrowheads="1"/>
            </p:cNvSpPr>
            <p:nvPr/>
          </p:nvSpPr>
          <p:spPr bwMode="auto">
            <a:xfrm>
              <a:off x="379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8" name="Oval 370"/>
            <p:cNvSpPr>
              <a:spLocks noChangeArrowheads="1"/>
            </p:cNvSpPr>
            <p:nvPr/>
          </p:nvSpPr>
          <p:spPr bwMode="auto">
            <a:xfrm>
              <a:off x="384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9" name="Oval 371"/>
            <p:cNvSpPr>
              <a:spLocks noChangeArrowheads="1"/>
            </p:cNvSpPr>
            <p:nvPr/>
          </p:nvSpPr>
          <p:spPr bwMode="auto">
            <a:xfrm>
              <a:off x="369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0" name="Oval 372"/>
            <p:cNvSpPr>
              <a:spLocks noChangeArrowheads="1"/>
            </p:cNvSpPr>
            <p:nvPr/>
          </p:nvSpPr>
          <p:spPr bwMode="auto">
            <a:xfrm>
              <a:off x="374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1" name="Oval 373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2" name="Oval 374"/>
            <p:cNvSpPr>
              <a:spLocks noChangeArrowheads="1"/>
            </p:cNvSpPr>
            <p:nvPr/>
          </p:nvSpPr>
          <p:spPr bwMode="auto">
            <a:xfrm>
              <a:off x="336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</p:grpSp>
      <p:sp>
        <p:nvSpPr>
          <p:cNvPr id="38263" name="Text Box 375"/>
          <p:cNvSpPr txBox="1">
            <a:spLocks noChangeArrowheads="1"/>
          </p:cNvSpPr>
          <p:nvPr/>
        </p:nvSpPr>
        <p:spPr bwMode="auto">
          <a:xfrm>
            <a:off x="2000232" y="2209338"/>
            <a:ext cx="5148521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2100" dirty="0" smtClean="0">
                <a:solidFill>
                  <a:schemeClr val="bg1"/>
                </a:solidFill>
                <a:latin typeface="Arial" charset="0"/>
              </a:rPr>
              <a:t> Automation </a:t>
            </a:r>
            <a:r>
              <a:rPr lang="da-DK" sz="2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• </a:t>
            </a:r>
            <a:r>
              <a:rPr lang="da-DK" sz="21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Projektledning</a:t>
            </a:r>
            <a:r>
              <a:rPr lang="da-DK" sz="2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a-DK" sz="2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•</a:t>
            </a:r>
            <a:r>
              <a:rPr lang="da-DK" sz="2100" dirty="0">
                <a:solidFill>
                  <a:schemeClr val="bg1"/>
                </a:solidFill>
                <a:latin typeface="Arial" charset="0"/>
              </a:rPr>
              <a:t> Networking</a:t>
            </a:r>
          </a:p>
        </p:txBody>
      </p:sp>
      <p:pic>
        <p:nvPicPr>
          <p:cNvPr id="31746" name="Picture 2" descr="C:\Users\can\AppData\Local\Microsoft\Windows\Temporary Internet Files\Content.IE5\V3ICESVG\MC9000243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78416"/>
            <a:ext cx="2759216" cy="1722501"/>
          </a:xfrm>
          <a:prstGeom prst="rect">
            <a:avLst/>
          </a:prstGeom>
          <a:noFill/>
        </p:spPr>
      </p:pic>
      <p:sp>
        <p:nvSpPr>
          <p:cNvPr id="382" name="Oval 2"/>
          <p:cNvSpPr>
            <a:spLocks noChangeArrowheads="1"/>
          </p:cNvSpPr>
          <p:nvPr/>
        </p:nvSpPr>
        <p:spPr bwMode="auto">
          <a:xfrm>
            <a:off x="219573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3" name="Oval 3"/>
          <p:cNvSpPr>
            <a:spLocks noChangeArrowheads="1"/>
          </p:cNvSpPr>
          <p:nvPr/>
        </p:nvSpPr>
        <p:spPr bwMode="auto">
          <a:xfrm>
            <a:off x="2306861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4" name="Oval 4"/>
          <p:cNvSpPr>
            <a:spLocks noChangeArrowheads="1"/>
          </p:cNvSpPr>
          <p:nvPr/>
        </p:nvSpPr>
        <p:spPr bwMode="auto">
          <a:xfrm>
            <a:off x="241957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5" name="Oval 5"/>
          <p:cNvSpPr>
            <a:spLocks noChangeArrowheads="1"/>
          </p:cNvSpPr>
          <p:nvPr/>
        </p:nvSpPr>
        <p:spPr bwMode="auto">
          <a:xfrm>
            <a:off x="2530698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6" name="Oval 6"/>
          <p:cNvSpPr>
            <a:spLocks noChangeArrowheads="1"/>
          </p:cNvSpPr>
          <p:nvPr/>
        </p:nvSpPr>
        <p:spPr bwMode="auto">
          <a:xfrm>
            <a:off x="264182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7" name="Oval 7"/>
          <p:cNvSpPr>
            <a:spLocks noChangeArrowheads="1"/>
          </p:cNvSpPr>
          <p:nvPr/>
        </p:nvSpPr>
        <p:spPr bwMode="auto">
          <a:xfrm>
            <a:off x="2752948" y="30767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8" name="Oval 8"/>
          <p:cNvSpPr>
            <a:spLocks noChangeArrowheads="1"/>
          </p:cNvSpPr>
          <p:nvPr/>
        </p:nvSpPr>
        <p:spPr bwMode="auto">
          <a:xfrm>
            <a:off x="2865661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89" name="Oval 9"/>
          <p:cNvSpPr>
            <a:spLocks noChangeArrowheads="1"/>
          </p:cNvSpPr>
          <p:nvPr/>
        </p:nvSpPr>
        <p:spPr bwMode="auto">
          <a:xfrm>
            <a:off x="2195736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0" name="Oval 10"/>
          <p:cNvSpPr>
            <a:spLocks noChangeArrowheads="1"/>
          </p:cNvSpPr>
          <p:nvPr/>
        </p:nvSpPr>
        <p:spPr bwMode="auto">
          <a:xfrm>
            <a:off x="2306861" y="31878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1" name="Oval 11"/>
          <p:cNvSpPr>
            <a:spLocks noChangeArrowheads="1"/>
          </p:cNvSpPr>
          <p:nvPr/>
        </p:nvSpPr>
        <p:spPr bwMode="auto">
          <a:xfrm>
            <a:off x="2419573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2" name="Oval 12"/>
          <p:cNvSpPr>
            <a:spLocks noChangeArrowheads="1"/>
          </p:cNvSpPr>
          <p:nvPr/>
        </p:nvSpPr>
        <p:spPr bwMode="auto">
          <a:xfrm>
            <a:off x="219573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3" name="Oval 13"/>
          <p:cNvSpPr>
            <a:spLocks noChangeArrowheads="1"/>
          </p:cNvSpPr>
          <p:nvPr/>
        </p:nvSpPr>
        <p:spPr bwMode="auto">
          <a:xfrm>
            <a:off x="2306861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4" name="Oval 14"/>
          <p:cNvSpPr>
            <a:spLocks noChangeArrowheads="1"/>
          </p:cNvSpPr>
          <p:nvPr/>
        </p:nvSpPr>
        <p:spPr bwMode="auto">
          <a:xfrm>
            <a:off x="2419573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5" name="Oval 15"/>
          <p:cNvSpPr>
            <a:spLocks noChangeArrowheads="1"/>
          </p:cNvSpPr>
          <p:nvPr/>
        </p:nvSpPr>
        <p:spPr bwMode="auto">
          <a:xfrm>
            <a:off x="2530698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6" name="Oval 16"/>
          <p:cNvSpPr>
            <a:spLocks noChangeArrowheads="1"/>
          </p:cNvSpPr>
          <p:nvPr/>
        </p:nvSpPr>
        <p:spPr bwMode="auto">
          <a:xfrm>
            <a:off x="2641823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7" name="Oval 17"/>
          <p:cNvSpPr>
            <a:spLocks noChangeArrowheads="1"/>
          </p:cNvSpPr>
          <p:nvPr/>
        </p:nvSpPr>
        <p:spPr bwMode="auto">
          <a:xfrm>
            <a:off x="2752948" y="33006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8" name="Oval 18"/>
          <p:cNvSpPr>
            <a:spLocks noChangeArrowheads="1"/>
          </p:cNvSpPr>
          <p:nvPr/>
        </p:nvSpPr>
        <p:spPr bwMode="auto">
          <a:xfrm>
            <a:off x="219573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99" name="Oval 19"/>
          <p:cNvSpPr>
            <a:spLocks noChangeArrowheads="1"/>
          </p:cNvSpPr>
          <p:nvPr/>
        </p:nvSpPr>
        <p:spPr bwMode="auto">
          <a:xfrm>
            <a:off x="2306861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0" name="Oval 20"/>
          <p:cNvSpPr>
            <a:spLocks noChangeArrowheads="1"/>
          </p:cNvSpPr>
          <p:nvPr/>
        </p:nvSpPr>
        <p:spPr bwMode="auto">
          <a:xfrm>
            <a:off x="241957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1" name="Oval 21"/>
          <p:cNvSpPr>
            <a:spLocks noChangeArrowheads="1"/>
          </p:cNvSpPr>
          <p:nvPr/>
        </p:nvSpPr>
        <p:spPr bwMode="auto">
          <a:xfrm>
            <a:off x="2530698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2" name="Oval 22"/>
          <p:cNvSpPr>
            <a:spLocks noChangeArrowheads="1"/>
          </p:cNvSpPr>
          <p:nvPr/>
        </p:nvSpPr>
        <p:spPr bwMode="auto">
          <a:xfrm>
            <a:off x="264182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3" name="Oval 23"/>
          <p:cNvSpPr>
            <a:spLocks noChangeArrowheads="1"/>
          </p:cNvSpPr>
          <p:nvPr/>
        </p:nvSpPr>
        <p:spPr bwMode="auto">
          <a:xfrm>
            <a:off x="2752948" y="34117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4" name="Oval 24"/>
          <p:cNvSpPr>
            <a:spLocks noChangeArrowheads="1"/>
          </p:cNvSpPr>
          <p:nvPr/>
        </p:nvSpPr>
        <p:spPr bwMode="auto">
          <a:xfrm>
            <a:off x="2865661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5" name="Oval 25"/>
          <p:cNvSpPr>
            <a:spLocks noChangeArrowheads="1"/>
          </p:cNvSpPr>
          <p:nvPr/>
        </p:nvSpPr>
        <p:spPr bwMode="auto">
          <a:xfrm>
            <a:off x="2306861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6" name="Oval 26"/>
          <p:cNvSpPr>
            <a:spLocks noChangeArrowheads="1"/>
          </p:cNvSpPr>
          <p:nvPr/>
        </p:nvSpPr>
        <p:spPr bwMode="auto">
          <a:xfrm>
            <a:off x="241957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7" name="Oval 27"/>
          <p:cNvSpPr>
            <a:spLocks noChangeArrowheads="1"/>
          </p:cNvSpPr>
          <p:nvPr/>
        </p:nvSpPr>
        <p:spPr bwMode="auto">
          <a:xfrm>
            <a:off x="2530698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8" name="Oval 28"/>
          <p:cNvSpPr>
            <a:spLocks noChangeArrowheads="1"/>
          </p:cNvSpPr>
          <p:nvPr/>
        </p:nvSpPr>
        <p:spPr bwMode="auto">
          <a:xfrm>
            <a:off x="264182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09" name="Oval 29"/>
          <p:cNvSpPr>
            <a:spLocks noChangeArrowheads="1"/>
          </p:cNvSpPr>
          <p:nvPr/>
        </p:nvSpPr>
        <p:spPr bwMode="auto">
          <a:xfrm>
            <a:off x="2752948" y="352286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0" name="Oval 30"/>
          <p:cNvSpPr>
            <a:spLocks noChangeArrowheads="1"/>
          </p:cNvSpPr>
          <p:nvPr/>
        </p:nvSpPr>
        <p:spPr bwMode="auto">
          <a:xfrm>
            <a:off x="2865661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1" name="Oval 31"/>
          <p:cNvSpPr>
            <a:spLocks noChangeArrowheads="1"/>
          </p:cNvSpPr>
          <p:nvPr/>
        </p:nvSpPr>
        <p:spPr bwMode="auto">
          <a:xfrm>
            <a:off x="2641823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2" name="Oval 32"/>
          <p:cNvSpPr>
            <a:spLocks noChangeArrowheads="1"/>
          </p:cNvSpPr>
          <p:nvPr/>
        </p:nvSpPr>
        <p:spPr bwMode="auto">
          <a:xfrm>
            <a:off x="2752948" y="36355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3" name="Oval 33"/>
          <p:cNvSpPr>
            <a:spLocks noChangeArrowheads="1"/>
          </p:cNvSpPr>
          <p:nvPr/>
        </p:nvSpPr>
        <p:spPr bwMode="auto">
          <a:xfrm>
            <a:off x="2865661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4" name="Oval 34"/>
          <p:cNvSpPr>
            <a:spLocks noChangeArrowheads="1"/>
          </p:cNvSpPr>
          <p:nvPr/>
        </p:nvSpPr>
        <p:spPr bwMode="auto">
          <a:xfrm>
            <a:off x="2195736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5" name="Oval 35"/>
          <p:cNvSpPr>
            <a:spLocks noChangeArrowheads="1"/>
          </p:cNvSpPr>
          <p:nvPr/>
        </p:nvSpPr>
        <p:spPr bwMode="auto">
          <a:xfrm>
            <a:off x="2306861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6" name="Oval 36"/>
          <p:cNvSpPr>
            <a:spLocks noChangeArrowheads="1"/>
          </p:cNvSpPr>
          <p:nvPr/>
        </p:nvSpPr>
        <p:spPr bwMode="auto">
          <a:xfrm>
            <a:off x="241957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7" name="Oval 37"/>
          <p:cNvSpPr>
            <a:spLocks noChangeArrowheads="1"/>
          </p:cNvSpPr>
          <p:nvPr/>
        </p:nvSpPr>
        <p:spPr bwMode="auto">
          <a:xfrm>
            <a:off x="2530698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8" name="Oval 38"/>
          <p:cNvSpPr>
            <a:spLocks noChangeArrowheads="1"/>
          </p:cNvSpPr>
          <p:nvPr/>
        </p:nvSpPr>
        <p:spPr bwMode="auto">
          <a:xfrm>
            <a:off x="264182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19" name="Oval 39"/>
          <p:cNvSpPr>
            <a:spLocks noChangeArrowheads="1"/>
          </p:cNvSpPr>
          <p:nvPr/>
        </p:nvSpPr>
        <p:spPr bwMode="auto">
          <a:xfrm>
            <a:off x="2752948" y="37466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0" name="Oval 40"/>
          <p:cNvSpPr>
            <a:spLocks noChangeArrowheads="1"/>
          </p:cNvSpPr>
          <p:nvPr/>
        </p:nvSpPr>
        <p:spPr bwMode="auto">
          <a:xfrm>
            <a:off x="2865661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1" name="Oval 41"/>
          <p:cNvSpPr>
            <a:spLocks noChangeArrowheads="1"/>
          </p:cNvSpPr>
          <p:nvPr/>
        </p:nvSpPr>
        <p:spPr bwMode="auto">
          <a:xfrm>
            <a:off x="2195736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2" name="Oval 42"/>
          <p:cNvSpPr>
            <a:spLocks noChangeArrowheads="1"/>
          </p:cNvSpPr>
          <p:nvPr/>
        </p:nvSpPr>
        <p:spPr bwMode="auto">
          <a:xfrm>
            <a:off x="2306861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3" name="Oval 43"/>
          <p:cNvSpPr>
            <a:spLocks noChangeArrowheads="1"/>
          </p:cNvSpPr>
          <p:nvPr/>
        </p:nvSpPr>
        <p:spPr bwMode="auto">
          <a:xfrm>
            <a:off x="241957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4" name="Oval 44"/>
          <p:cNvSpPr>
            <a:spLocks noChangeArrowheads="1"/>
          </p:cNvSpPr>
          <p:nvPr/>
        </p:nvSpPr>
        <p:spPr bwMode="auto">
          <a:xfrm>
            <a:off x="2530698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5" name="Oval 45"/>
          <p:cNvSpPr>
            <a:spLocks noChangeArrowheads="1"/>
          </p:cNvSpPr>
          <p:nvPr/>
        </p:nvSpPr>
        <p:spPr bwMode="auto">
          <a:xfrm>
            <a:off x="264182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6" name="Oval 46"/>
          <p:cNvSpPr>
            <a:spLocks noChangeArrowheads="1"/>
          </p:cNvSpPr>
          <p:nvPr/>
        </p:nvSpPr>
        <p:spPr bwMode="auto">
          <a:xfrm>
            <a:off x="2752948" y="38594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7" name="Oval 47"/>
          <p:cNvSpPr>
            <a:spLocks noChangeArrowheads="1"/>
          </p:cNvSpPr>
          <p:nvPr/>
        </p:nvSpPr>
        <p:spPr bwMode="auto">
          <a:xfrm>
            <a:off x="2865661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8" name="Oval 48"/>
          <p:cNvSpPr>
            <a:spLocks noChangeArrowheads="1"/>
          </p:cNvSpPr>
          <p:nvPr/>
        </p:nvSpPr>
        <p:spPr bwMode="auto">
          <a:xfrm>
            <a:off x="2195736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29" name="Oval 49"/>
          <p:cNvSpPr>
            <a:spLocks noChangeArrowheads="1"/>
          </p:cNvSpPr>
          <p:nvPr/>
        </p:nvSpPr>
        <p:spPr bwMode="auto">
          <a:xfrm>
            <a:off x="2306861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0" name="Oval 50"/>
          <p:cNvSpPr>
            <a:spLocks noChangeArrowheads="1"/>
          </p:cNvSpPr>
          <p:nvPr/>
        </p:nvSpPr>
        <p:spPr bwMode="auto">
          <a:xfrm>
            <a:off x="2419573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1" name="Oval 51"/>
          <p:cNvSpPr>
            <a:spLocks noChangeArrowheads="1"/>
          </p:cNvSpPr>
          <p:nvPr/>
        </p:nvSpPr>
        <p:spPr bwMode="auto">
          <a:xfrm>
            <a:off x="2530698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2" name="Oval 52"/>
          <p:cNvSpPr>
            <a:spLocks noChangeArrowheads="1"/>
          </p:cNvSpPr>
          <p:nvPr/>
        </p:nvSpPr>
        <p:spPr bwMode="auto">
          <a:xfrm>
            <a:off x="2641823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3" name="Oval 53"/>
          <p:cNvSpPr>
            <a:spLocks noChangeArrowheads="1"/>
          </p:cNvSpPr>
          <p:nvPr/>
        </p:nvSpPr>
        <p:spPr bwMode="auto">
          <a:xfrm>
            <a:off x="2752948" y="39705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4" name="Oval 54"/>
          <p:cNvSpPr>
            <a:spLocks noChangeArrowheads="1"/>
          </p:cNvSpPr>
          <p:nvPr/>
        </p:nvSpPr>
        <p:spPr bwMode="auto">
          <a:xfrm>
            <a:off x="219573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5" name="Oval 55"/>
          <p:cNvSpPr>
            <a:spLocks noChangeArrowheads="1"/>
          </p:cNvSpPr>
          <p:nvPr/>
        </p:nvSpPr>
        <p:spPr bwMode="auto">
          <a:xfrm>
            <a:off x="2306861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6" name="Oval 56"/>
          <p:cNvSpPr>
            <a:spLocks noChangeArrowheads="1"/>
          </p:cNvSpPr>
          <p:nvPr/>
        </p:nvSpPr>
        <p:spPr bwMode="auto">
          <a:xfrm>
            <a:off x="241957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7" name="Oval 57"/>
          <p:cNvSpPr>
            <a:spLocks noChangeArrowheads="1"/>
          </p:cNvSpPr>
          <p:nvPr/>
        </p:nvSpPr>
        <p:spPr bwMode="auto">
          <a:xfrm>
            <a:off x="2530698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8" name="Oval 58"/>
          <p:cNvSpPr>
            <a:spLocks noChangeArrowheads="1"/>
          </p:cNvSpPr>
          <p:nvPr/>
        </p:nvSpPr>
        <p:spPr bwMode="auto">
          <a:xfrm>
            <a:off x="264182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39" name="Oval 59"/>
          <p:cNvSpPr>
            <a:spLocks noChangeArrowheads="1"/>
          </p:cNvSpPr>
          <p:nvPr/>
        </p:nvSpPr>
        <p:spPr bwMode="auto">
          <a:xfrm>
            <a:off x="2752948" y="296564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0" name="Oval 60"/>
          <p:cNvSpPr>
            <a:spLocks noChangeArrowheads="1"/>
          </p:cNvSpPr>
          <p:nvPr/>
        </p:nvSpPr>
        <p:spPr bwMode="auto">
          <a:xfrm>
            <a:off x="2865661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1" name="Oval 61"/>
          <p:cNvSpPr>
            <a:spLocks noChangeArrowheads="1"/>
          </p:cNvSpPr>
          <p:nvPr/>
        </p:nvSpPr>
        <p:spPr bwMode="auto">
          <a:xfrm>
            <a:off x="2306861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2" name="Oval 62"/>
          <p:cNvSpPr>
            <a:spLocks noChangeArrowheads="1"/>
          </p:cNvSpPr>
          <p:nvPr/>
        </p:nvSpPr>
        <p:spPr bwMode="auto">
          <a:xfrm>
            <a:off x="241957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3" name="Oval 63"/>
          <p:cNvSpPr>
            <a:spLocks noChangeArrowheads="1"/>
          </p:cNvSpPr>
          <p:nvPr/>
        </p:nvSpPr>
        <p:spPr bwMode="auto">
          <a:xfrm>
            <a:off x="2530698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4" name="Oval 64"/>
          <p:cNvSpPr>
            <a:spLocks noChangeArrowheads="1"/>
          </p:cNvSpPr>
          <p:nvPr/>
        </p:nvSpPr>
        <p:spPr bwMode="auto">
          <a:xfrm>
            <a:off x="264182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5" name="Oval 65"/>
          <p:cNvSpPr>
            <a:spLocks noChangeArrowheads="1"/>
          </p:cNvSpPr>
          <p:nvPr/>
        </p:nvSpPr>
        <p:spPr bwMode="auto">
          <a:xfrm>
            <a:off x="2752948" y="285293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6" name="Oval 66"/>
          <p:cNvSpPr>
            <a:spLocks noChangeArrowheads="1"/>
          </p:cNvSpPr>
          <p:nvPr/>
        </p:nvSpPr>
        <p:spPr bwMode="auto">
          <a:xfrm>
            <a:off x="2865661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7" name="Oval 67"/>
          <p:cNvSpPr>
            <a:spLocks noChangeArrowheads="1"/>
          </p:cNvSpPr>
          <p:nvPr/>
        </p:nvSpPr>
        <p:spPr bwMode="auto">
          <a:xfrm>
            <a:off x="3087911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8" name="Oval 68"/>
          <p:cNvSpPr>
            <a:spLocks noChangeArrowheads="1"/>
          </p:cNvSpPr>
          <p:nvPr/>
        </p:nvSpPr>
        <p:spPr bwMode="auto">
          <a:xfrm>
            <a:off x="320062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49" name="Oval 69"/>
          <p:cNvSpPr>
            <a:spLocks noChangeArrowheads="1"/>
          </p:cNvSpPr>
          <p:nvPr/>
        </p:nvSpPr>
        <p:spPr bwMode="auto">
          <a:xfrm>
            <a:off x="3311748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0" name="Oval 70"/>
          <p:cNvSpPr>
            <a:spLocks noChangeArrowheads="1"/>
          </p:cNvSpPr>
          <p:nvPr/>
        </p:nvSpPr>
        <p:spPr bwMode="auto">
          <a:xfrm>
            <a:off x="3422873" y="30767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1" name="Oval 71"/>
          <p:cNvSpPr>
            <a:spLocks noChangeArrowheads="1"/>
          </p:cNvSpPr>
          <p:nvPr/>
        </p:nvSpPr>
        <p:spPr bwMode="auto">
          <a:xfrm>
            <a:off x="353558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2" name="Oval 72"/>
          <p:cNvSpPr>
            <a:spLocks noChangeArrowheads="1"/>
          </p:cNvSpPr>
          <p:nvPr/>
        </p:nvSpPr>
        <p:spPr bwMode="auto">
          <a:xfrm>
            <a:off x="3646711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3" name="Oval 73"/>
          <p:cNvSpPr>
            <a:spLocks noChangeArrowheads="1"/>
          </p:cNvSpPr>
          <p:nvPr/>
        </p:nvSpPr>
        <p:spPr bwMode="auto">
          <a:xfrm>
            <a:off x="3757836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4" name="Oval 74"/>
          <p:cNvSpPr>
            <a:spLocks noChangeArrowheads="1"/>
          </p:cNvSpPr>
          <p:nvPr/>
        </p:nvSpPr>
        <p:spPr bwMode="auto">
          <a:xfrm>
            <a:off x="3087911" y="31878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5" name="Oval 75"/>
          <p:cNvSpPr>
            <a:spLocks noChangeArrowheads="1"/>
          </p:cNvSpPr>
          <p:nvPr/>
        </p:nvSpPr>
        <p:spPr bwMode="auto">
          <a:xfrm>
            <a:off x="3200623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6" name="Oval 76"/>
          <p:cNvSpPr>
            <a:spLocks noChangeArrowheads="1"/>
          </p:cNvSpPr>
          <p:nvPr/>
        </p:nvSpPr>
        <p:spPr bwMode="auto">
          <a:xfrm>
            <a:off x="3311748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7" name="Oval 77"/>
          <p:cNvSpPr>
            <a:spLocks noChangeArrowheads="1"/>
          </p:cNvSpPr>
          <p:nvPr/>
        </p:nvSpPr>
        <p:spPr bwMode="auto">
          <a:xfrm>
            <a:off x="3087911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8" name="Oval 78"/>
          <p:cNvSpPr>
            <a:spLocks noChangeArrowheads="1"/>
          </p:cNvSpPr>
          <p:nvPr/>
        </p:nvSpPr>
        <p:spPr bwMode="auto">
          <a:xfrm>
            <a:off x="3200623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59" name="Oval 79"/>
          <p:cNvSpPr>
            <a:spLocks noChangeArrowheads="1"/>
          </p:cNvSpPr>
          <p:nvPr/>
        </p:nvSpPr>
        <p:spPr bwMode="auto">
          <a:xfrm>
            <a:off x="3311748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0" name="Oval 80"/>
          <p:cNvSpPr>
            <a:spLocks noChangeArrowheads="1"/>
          </p:cNvSpPr>
          <p:nvPr/>
        </p:nvSpPr>
        <p:spPr bwMode="auto">
          <a:xfrm>
            <a:off x="3422873" y="33006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1" name="Oval 81"/>
          <p:cNvSpPr>
            <a:spLocks noChangeArrowheads="1"/>
          </p:cNvSpPr>
          <p:nvPr/>
        </p:nvSpPr>
        <p:spPr bwMode="auto">
          <a:xfrm>
            <a:off x="353558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2" name="Oval 82"/>
          <p:cNvSpPr>
            <a:spLocks noChangeArrowheads="1"/>
          </p:cNvSpPr>
          <p:nvPr/>
        </p:nvSpPr>
        <p:spPr bwMode="auto">
          <a:xfrm>
            <a:off x="3646711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3" name="Oval 83"/>
          <p:cNvSpPr>
            <a:spLocks noChangeArrowheads="1"/>
          </p:cNvSpPr>
          <p:nvPr/>
        </p:nvSpPr>
        <p:spPr bwMode="auto">
          <a:xfrm>
            <a:off x="3757836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4" name="Oval 84"/>
          <p:cNvSpPr>
            <a:spLocks noChangeArrowheads="1"/>
          </p:cNvSpPr>
          <p:nvPr/>
        </p:nvSpPr>
        <p:spPr bwMode="auto">
          <a:xfrm>
            <a:off x="3087911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5" name="Oval 85"/>
          <p:cNvSpPr>
            <a:spLocks noChangeArrowheads="1"/>
          </p:cNvSpPr>
          <p:nvPr/>
        </p:nvSpPr>
        <p:spPr bwMode="auto">
          <a:xfrm>
            <a:off x="320062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6" name="Oval 86"/>
          <p:cNvSpPr>
            <a:spLocks noChangeArrowheads="1"/>
          </p:cNvSpPr>
          <p:nvPr/>
        </p:nvSpPr>
        <p:spPr bwMode="auto">
          <a:xfrm>
            <a:off x="3311748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7" name="Oval 87"/>
          <p:cNvSpPr>
            <a:spLocks noChangeArrowheads="1"/>
          </p:cNvSpPr>
          <p:nvPr/>
        </p:nvSpPr>
        <p:spPr bwMode="auto">
          <a:xfrm>
            <a:off x="3422873" y="34117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8" name="Oval 88"/>
          <p:cNvSpPr>
            <a:spLocks noChangeArrowheads="1"/>
          </p:cNvSpPr>
          <p:nvPr/>
        </p:nvSpPr>
        <p:spPr bwMode="auto">
          <a:xfrm>
            <a:off x="353558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69" name="Oval 89"/>
          <p:cNvSpPr>
            <a:spLocks noChangeArrowheads="1"/>
          </p:cNvSpPr>
          <p:nvPr/>
        </p:nvSpPr>
        <p:spPr bwMode="auto">
          <a:xfrm>
            <a:off x="3646711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0" name="Oval 90"/>
          <p:cNvSpPr>
            <a:spLocks noChangeArrowheads="1"/>
          </p:cNvSpPr>
          <p:nvPr/>
        </p:nvSpPr>
        <p:spPr bwMode="auto">
          <a:xfrm>
            <a:off x="3757836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1" name="Oval 91"/>
          <p:cNvSpPr>
            <a:spLocks noChangeArrowheads="1"/>
          </p:cNvSpPr>
          <p:nvPr/>
        </p:nvSpPr>
        <p:spPr bwMode="auto">
          <a:xfrm>
            <a:off x="3087911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2" name="Oval 92"/>
          <p:cNvSpPr>
            <a:spLocks noChangeArrowheads="1"/>
          </p:cNvSpPr>
          <p:nvPr/>
        </p:nvSpPr>
        <p:spPr bwMode="auto">
          <a:xfrm>
            <a:off x="320062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3" name="Oval 93"/>
          <p:cNvSpPr>
            <a:spLocks noChangeArrowheads="1"/>
          </p:cNvSpPr>
          <p:nvPr/>
        </p:nvSpPr>
        <p:spPr bwMode="auto">
          <a:xfrm>
            <a:off x="3311748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4" name="Oval 94"/>
          <p:cNvSpPr>
            <a:spLocks noChangeArrowheads="1"/>
          </p:cNvSpPr>
          <p:nvPr/>
        </p:nvSpPr>
        <p:spPr bwMode="auto">
          <a:xfrm>
            <a:off x="3422873" y="352286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5" name="Oval 95"/>
          <p:cNvSpPr>
            <a:spLocks noChangeArrowheads="1"/>
          </p:cNvSpPr>
          <p:nvPr/>
        </p:nvSpPr>
        <p:spPr bwMode="auto">
          <a:xfrm>
            <a:off x="3535586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6" name="Oval 96"/>
          <p:cNvSpPr>
            <a:spLocks noChangeArrowheads="1"/>
          </p:cNvSpPr>
          <p:nvPr/>
        </p:nvSpPr>
        <p:spPr bwMode="auto">
          <a:xfrm>
            <a:off x="3646711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7" name="Oval 97"/>
          <p:cNvSpPr>
            <a:spLocks noChangeArrowheads="1"/>
          </p:cNvSpPr>
          <p:nvPr/>
        </p:nvSpPr>
        <p:spPr bwMode="auto">
          <a:xfrm>
            <a:off x="3757836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8" name="Oval 98"/>
          <p:cNvSpPr>
            <a:spLocks noChangeArrowheads="1"/>
          </p:cNvSpPr>
          <p:nvPr/>
        </p:nvSpPr>
        <p:spPr bwMode="auto">
          <a:xfrm>
            <a:off x="3087911" y="36355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79" name="Oval 99"/>
          <p:cNvSpPr>
            <a:spLocks noChangeArrowheads="1"/>
          </p:cNvSpPr>
          <p:nvPr/>
        </p:nvSpPr>
        <p:spPr bwMode="auto">
          <a:xfrm>
            <a:off x="3200623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0" name="Oval 100"/>
          <p:cNvSpPr>
            <a:spLocks noChangeArrowheads="1"/>
          </p:cNvSpPr>
          <p:nvPr/>
        </p:nvSpPr>
        <p:spPr bwMode="auto">
          <a:xfrm>
            <a:off x="3311748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1" name="Oval 101"/>
          <p:cNvSpPr>
            <a:spLocks noChangeArrowheads="1"/>
          </p:cNvSpPr>
          <p:nvPr/>
        </p:nvSpPr>
        <p:spPr bwMode="auto">
          <a:xfrm>
            <a:off x="3087911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2" name="Oval 102"/>
          <p:cNvSpPr>
            <a:spLocks noChangeArrowheads="1"/>
          </p:cNvSpPr>
          <p:nvPr/>
        </p:nvSpPr>
        <p:spPr bwMode="auto">
          <a:xfrm>
            <a:off x="320062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3" name="Oval 103"/>
          <p:cNvSpPr>
            <a:spLocks noChangeArrowheads="1"/>
          </p:cNvSpPr>
          <p:nvPr/>
        </p:nvSpPr>
        <p:spPr bwMode="auto">
          <a:xfrm>
            <a:off x="3311748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4" name="Oval 104"/>
          <p:cNvSpPr>
            <a:spLocks noChangeArrowheads="1"/>
          </p:cNvSpPr>
          <p:nvPr/>
        </p:nvSpPr>
        <p:spPr bwMode="auto">
          <a:xfrm>
            <a:off x="3422873" y="37466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5" name="Oval 105"/>
          <p:cNvSpPr>
            <a:spLocks noChangeArrowheads="1"/>
          </p:cNvSpPr>
          <p:nvPr/>
        </p:nvSpPr>
        <p:spPr bwMode="auto">
          <a:xfrm>
            <a:off x="3535586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6" name="Oval 106"/>
          <p:cNvSpPr>
            <a:spLocks noChangeArrowheads="1"/>
          </p:cNvSpPr>
          <p:nvPr/>
        </p:nvSpPr>
        <p:spPr bwMode="auto">
          <a:xfrm>
            <a:off x="3646711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7" name="Oval 107"/>
          <p:cNvSpPr>
            <a:spLocks noChangeArrowheads="1"/>
          </p:cNvSpPr>
          <p:nvPr/>
        </p:nvSpPr>
        <p:spPr bwMode="auto">
          <a:xfrm>
            <a:off x="3757836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8" name="Oval 108"/>
          <p:cNvSpPr>
            <a:spLocks noChangeArrowheads="1"/>
          </p:cNvSpPr>
          <p:nvPr/>
        </p:nvSpPr>
        <p:spPr bwMode="auto">
          <a:xfrm>
            <a:off x="3087911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89" name="Oval 109"/>
          <p:cNvSpPr>
            <a:spLocks noChangeArrowheads="1"/>
          </p:cNvSpPr>
          <p:nvPr/>
        </p:nvSpPr>
        <p:spPr bwMode="auto">
          <a:xfrm>
            <a:off x="320062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0" name="Oval 110"/>
          <p:cNvSpPr>
            <a:spLocks noChangeArrowheads="1"/>
          </p:cNvSpPr>
          <p:nvPr/>
        </p:nvSpPr>
        <p:spPr bwMode="auto">
          <a:xfrm>
            <a:off x="3311748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1" name="Oval 111"/>
          <p:cNvSpPr>
            <a:spLocks noChangeArrowheads="1"/>
          </p:cNvSpPr>
          <p:nvPr/>
        </p:nvSpPr>
        <p:spPr bwMode="auto">
          <a:xfrm>
            <a:off x="3422873" y="38594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2" name="Oval 112"/>
          <p:cNvSpPr>
            <a:spLocks noChangeArrowheads="1"/>
          </p:cNvSpPr>
          <p:nvPr/>
        </p:nvSpPr>
        <p:spPr bwMode="auto">
          <a:xfrm>
            <a:off x="3535586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3" name="Oval 113"/>
          <p:cNvSpPr>
            <a:spLocks noChangeArrowheads="1"/>
          </p:cNvSpPr>
          <p:nvPr/>
        </p:nvSpPr>
        <p:spPr bwMode="auto">
          <a:xfrm>
            <a:off x="3646711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4" name="Oval 114"/>
          <p:cNvSpPr>
            <a:spLocks noChangeArrowheads="1"/>
          </p:cNvSpPr>
          <p:nvPr/>
        </p:nvSpPr>
        <p:spPr bwMode="auto">
          <a:xfrm>
            <a:off x="3757836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5" name="Oval 115"/>
          <p:cNvSpPr>
            <a:spLocks noChangeArrowheads="1"/>
          </p:cNvSpPr>
          <p:nvPr/>
        </p:nvSpPr>
        <p:spPr bwMode="auto">
          <a:xfrm>
            <a:off x="3087911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6" name="Oval 116"/>
          <p:cNvSpPr>
            <a:spLocks noChangeArrowheads="1"/>
          </p:cNvSpPr>
          <p:nvPr/>
        </p:nvSpPr>
        <p:spPr bwMode="auto">
          <a:xfrm>
            <a:off x="3200623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7" name="Oval 117"/>
          <p:cNvSpPr>
            <a:spLocks noChangeArrowheads="1"/>
          </p:cNvSpPr>
          <p:nvPr/>
        </p:nvSpPr>
        <p:spPr bwMode="auto">
          <a:xfrm>
            <a:off x="3311748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8" name="Oval 118"/>
          <p:cNvSpPr>
            <a:spLocks noChangeArrowheads="1"/>
          </p:cNvSpPr>
          <p:nvPr/>
        </p:nvSpPr>
        <p:spPr bwMode="auto">
          <a:xfrm>
            <a:off x="3422873" y="39705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499" name="Oval 119"/>
          <p:cNvSpPr>
            <a:spLocks noChangeArrowheads="1"/>
          </p:cNvSpPr>
          <p:nvPr/>
        </p:nvSpPr>
        <p:spPr bwMode="auto">
          <a:xfrm>
            <a:off x="3535586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0" name="Oval 120"/>
          <p:cNvSpPr>
            <a:spLocks noChangeArrowheads="1"/>
          </p:cNvSpPr>
          <p:nvPr/>
        </p:nvSpPr>
        <p:spPr bwMode="auto">
          <a:xfrm>
            <a:off x="3646711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1" name="Oval 121"/>
          <p:cNvSpPr>
            <a:spLocks noChangeArrowheads="1"/>
          </p:cNvSpPr>
          <p:nvPr/>
        </p:nvSpPr>
        <p:spPr bwMode="auto">
          <a:xfrm>
            <a:off x="3757836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2" name="Oval 122"/>
          <p:cNvSpPr>
            <a:spLocks noChangeArrowheads="1"/>
          </p:cNvSpPr>
          <p:nvPr/>
        </p:nvSpPr>
        <p:spPr bwMode="auto">
          <a:xfrm>
            <a:off x="3087911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3" name="Oval 123"/>
          <p:cNvSpPr>
            <a:spLocks noChangeArrowheads="1"/>
          </p:cNvSpPr>
          <p:nvPr/>
        </p:nvSpPr>
        <p:spPr bwMode="auto">
          <a:xfrm>
            <a:off x="320062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4" name="Oval 124"/>
          <p:cNvSpPr>
            <a:spLocks noChangeArrowheads="1"/>
          </p:cNvSpPr>
          <p:nvPr/>
        </p:nvSpPr>
        <p:spPr bwMode="auto">
          <a:xfrm>
            <a:off x="3311748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5" name="Oval 125"/>
          <p:cNvSpPr>
            <a:spLocks noChangeArrowheads="1"/>
          </p:cNvSpPr>
          <p:nvPr/>
        </p:nvSpPr>
        <p:spPr bwMode="auto">
          <a:xfrm>
            <a:off x="3422873" y="296564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6" name="Oval 126"/>
          <p:cNvSpPr>
            <a:spLocks noChangeArrowheads="1"/>
          </p:cNvSpPr>
          <p:nvPr/>
        </p:nvSpPr>
        <p:spPr bwMode="auto">
          <a:xfrm>
            <a:off x="353558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7" name="Oval 127"/>
          <p:cNvSpPr>
            <a:spLocks noChangeArrowheads="1"/>
          </p:cNvSpPr>
          <p:nvPr/>
        </p:nvSpPr>
        <p:spPr bwMode="auto">
          <a:xfrm>
            <a:off x="3646711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8" name="Oval 128"/>
          <p:cNvSpPr>
            <a:spLocks noChangeArrowheads="1"/>
          </p:cNvSpPr>
          <p:nvPr/>
        </p:nvSpPr>
        <p:spPr bwMode="auto">
          <a:xfrm>
            <a:off x="3757836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09" name="Oval 129"/>
          <p:cNvSpPr>
            <a:spLocks noChangeArrowheads="1"/>
          </p:cNvSpPr>
          <p:nvPr/>
        </p:nvSpPr>
        <p:spPr bwMode="auto">
          <a:xfrm>
            <a:off x="3087911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0" name="Oval 130"/>
          <p:cNvSpPr>
            <a:spLocks noChangeArrowheads="1"/>
          </p:cNvSpPr>
          <p:nvPr/>
        </p:nvSpPr>
        <p:spPr bwMode="auto">
          <a:xfrm>
            <a:off x="320062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1" name="Oval 131"/>
          <p:cNvSpPr>
            <a:spLocks noChangeArrowheads="1"/>
          </p:cNvSpPr>
          <p:nvPr/>
        </p:nvSpPr>
        <p:spPr bwMode="auto">
          <a:xfrm>
            <a:off x="3311748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2" name="Oval 132"/>
          <p:cNvSpPr>
            <a:spLocks noChangeArrowheads="1"/>
          </p:cNvSpPr>
          <p:nvPr/>
        </p:nvSpPr>
        <p:spPr bwMode="auto">
          <a:xfrm>
            <a:off x="3422873" y="285293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3" name="Oval 133"/>
          <p:cNvSpPr>
            <a:spLocks noChangeArrowheads="1"/>
          </p:cNvSpPr>
          <p:nvPr/>
        </p:nvSpPr>
        <p:spPr bwMode="auto">
          <a:xfrm>
            <a:off x="3535586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4" name="Oval 134"/>
          <p:cNvSpPr>
            <a:spLocks noChangeArrowheads="1"/>
          </p:cNvSpPr>
          <p:nvPr/>
        </p:nvSpPr>
        <p:spPr bwMode="auto">
          <a:xfrm>
            <a:off x="3646711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5" name="Oval 135"/>
          <p:cNvSpPr>
            <a:spLocks noChangeArrowheads="1"/>
          </p:cNvSpPr>
          <p:nvPr/>
        </p:nvSpPr>
        <p:spPr bwMode="auto">
          <a:xfrm>
            <a:off x="3757836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6" name="Oval 136"/>
          <p:cNvSpPr>
            <a:spLocks noChangeArrowheads="1"/>
          </p:cNvSpPr>
          <p:nvPr/>
        </p:nvSpPr>
        <p:spPr bwMode="auto">
          <a:xfrm>
            <a:off x="4403948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7" name="Oval 137"/>
          <p:cNvSpPr>
            <a:spLocks noChangeArrowheads="1"/>
          </p:cNvSpPr>
          <p:nvPr/>
        </p:nvSpPr>
        <p:spPr bwMode="auto">
          <a:xfrm>
            <a:off x="4515073" y="30767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8" name="Oval 138"/>
          <p:cNvSpPr>
            <a:spLocks noChangeArrowheads="1"/>
          </p:cNvSpPr>
          <p:nvPr/>
        </p:nvSpPr>
        <p:spPr bwMode="auto">
          <a:xfrm>
            <a:off x="462778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19" name="Oval 139"/>
          <p:cNvSpPr>
            <a:spLocks noChangeArrowheads="1"/>
          </p:cNvSpPr>
          <p:nvPr/>
        </p:nvSpPr>
        <p:spPr bwMode="auto">
          <a:xfrm>
            <a:off x="4738911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0" name="Oval 140"/>
          <p:cNvSpPr>
            <a:spLocks noChangeArrowheads="1"/>
          </p:cNvSpPr>
          <p:nvPr/>
        </p:nvSpPr>
        <p:spPr bwMode="auto">
          <a:xfrm>
            <a:off x="4850036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1" name="Oval 141"/>
          <p:cNvSpPr>
            <a:spLocks noChangeArrowheads="1"/>
          </p:cNvSpPr>
          <p:nvPr/>
        </p:nvSpPr>
        <p:spPr bwMode="auto">
          <a:xfrm>
            <a:off x="4962748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2" name="Oval 142"/>
          <p:cNvSpPr>
            <a:spLocks noChangeArrowheads="1"/>
          </p:cNvSpPr>
          <p:nvPr/>
        </p:nvSpPr>
        <p:spPr bwMode="auto">
          <a:xfrm>
            <a:off x="507387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3" name="Oval 143"/>
          <p:cNvSpPr>
            <a:spLocks noChangeArrowheads="1"/>
          </p:cNvSpPr>
          <p:nvPr/>
        </p:nvSpPr>
        <p:spPr bwMode="auto">
          <a:xfrm>
            <a:off x="4403948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4" name="Oval 144"/>
          <p:cNvSpPr>
            <a:spLocks noChangeArrowheads="1"/>
          </p:cNvSpPr>
          <p:nvPr/>
        </p:nvSpPr>
        <p:spPr bwMode="auto">
          <a:xfrm>
            <a:off x="4515073" y="31878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5" name="Oval 145"/>
          <p:cNvSpPr>
            <a:spLocks noChangeArrowheads="1"/>
          </p:cNvSpPr>
          <p:nvPr/>
        </p:nvSpPr>
        <p:spPr bwMode="auto">
          <a:xfrm>
            <a:off x="4627786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6" name="Oval 146"/>
          <p:cNvSpPr>
            <a:spLocks noChangeArrowheads="1"/>
          </p:cNvSpPr>
          <p:nvPr/>
        </p:nvSpPr>
        <p:spPr bwMode="auto">
          <a:xfrm>
            <a:off x="4403948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7" name="Oval 147"/>
          <p:cNvSpPr>
            <a:spLocks noChangeArrowheads="1"/>
          </p:cNvSpPr>
          <p:nvPr/>
        </p:nvSpPr>
        <p:spPr bwMode="auto">
          <a:xfrm>
            <a:off x="4515073" y="33006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8" name="Oval 148"/>
          <p:cNvSpPr>
            <a:spLocks noChangeArrowheads="1"/>
          </p:cNvSpPr>
          <p:nvPr/>
        </p:nvSpPr>
        <p:spPr bwMode="auto">
          <a:xfrm>
            <a:off x="462778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29" name="Oval 149"/>
          <p:cNvSpPr>
            <a:spLocks noChangeArrowheads="1"/>
          </p:cNvSpPr>
          <p:nvPr/>
        </p:nvSpPr>
        <p:spPr bwMode="auto">
          <a:xfrm>
            <a:off x="4738911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0" name="Oval 150"/>
          <p:cNvSpPr>
            <a:spLocks noChangeArrowheads="1"/>
          </p:cNvSpPr>
          <p:nvPr/>
        </p:nvSpPr>
        <p:spPr bwMode="auto">
          <a:xfrm>
            <a:off x="4850036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1" name="Oval 151"/>
          <p:cNvSpPr>
            <a:spLocks noChangeArrowheads="1"/>
          </p:cNvSpPr>
          <p:nvPr/>
        </p:nvSpPr>
        <p:spPr bwMode="auto">
          <a:xfrm>
            <a:off x="4962748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2" name="Oval 152"/>
          <p:cNvSpPr>
            <a:spLocks noChangeArrowheads="1"/>
          </p:cNvSpPr>
          <p:nvPr/>
        </p:nvSpPr>
        <p:spPr bwMode="auto">
          <a:xfrm>
            <a:off x="4403948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3" name="Oval 153"/>
          <p:cNvSpPr>
            <a:spLocks noChangeArrowheads="1"/>
          </p:cNvSpPr>
          <p:nvPr/>
        </p:nvSpPr>
        <p:spPr bwMode="auto">
          <a:xfrm>
            <a:off x="4515073" y="34117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4" name="Oval 154"/>
          <p:cNvSpPr>
            <a:spLocks noChangeArrowheads="1"/>
          </p:cNvSpPr>
          <p:nvPr/>
        </p:nvSpPr>
        <p:spPr bwMode="auto">
          <a:xfrm>
            <a:off x="462778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5" name="Oval 155"/>
          <p:cNvSpPr>
            <a:spLocks noChangeArrowheads="1"/>
          </p:cNvSpPr>
          <p:nvPr/>
        </p:nvSpPr>
        <p:spPr bwMode="auto">
          <a:xfrm>
            <a:off x="4738911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6" name="Oval 156"/>
          <p:cNvSpPr>
            <a:spLocks noChangeArrowheads="1"/>
          </p:cNvSpPr>
          <p:nvPr/>
        </p:nvSpPr>
        <p:spPr bwMode="auto">
          <a:xfrm>
            <a:off x="4850036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7" name="Oval 157"/>
          <p:cNvSpPr>
            <a:spLocks noChangeArrowheads="1"/>
          </p:cNvSpPr>
          <p:nvPr/>
        </p:nvSpPr>
        <p:spPr bwMode="auto">
          <a:xfrm>
            <a:off x="4962748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8" name="Oval 158"/>
          <p:cNvSpPr>
            <a:spLocks noChangeArrowheads="1"/>
          </p:cNvSpPr>
          <p:nvPr/>
        </p:nvSpPr>
        <p:spPr bwMode="auto">
          <a:xfrm>
            <a:off x="507387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39" name="Oval 159"/>
          <p:cNvSpPr>
            <a:spLocks noChangeArrowheads="1"/>
          </p:cNvSpPr>
          <p:nvPr/>
        </p:nvSpPr>
        <p:spPr bwMode="auto">
          <a:xfrm>
            <a:off x="4515073" y="352286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0" name="Oval 160"/>
          <p:cNvSpPr>
            <a:spLocks noChangeArrowheads="1"/>
          </p:cNvSpPr>
          <p:nvPr/>
        </p:nvSpPr>
        <p:spPr bwMode="auto">
          <a:xfrm>
            <a:off x="4627786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1" name="Oval 161"/>
          <p:cNvSpPr>
            <a:spLocks noChangeArrowheads="1"/>
          </p:cNvSpPr>
          <p:nvPr/>
        </p:nvSpPr>
        <p:spPr bwMode="auto">
          <a:xfrm>
            <a:off x="4738911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2" name="Oval 162"/>
          <p:cNvSpPr>
            <a:spLocks noChangeArrowheads="1"/>
          </p:cNvSpPr>
          <p:nvPr/>
        </p:nvSpPr>
        <p:spPr bwMode="auto">
          <a:xfrm>
            <a:off x="4850036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3" name="Oval 163"/>
          <p:cNvSpPr>
            <a:spLocks noChangeArrowheads="1"/>
          </p:cNvSpPr>
          <p:nvPr/>
        </p:nvSpPr>
        <p:spPr bwMode="auto">
          <a:xfrm>
            <a:off x="4962748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4" name="Oval 164"/>
          <p:cNvSpPr>
            <a:spLocks noChangeArrowheads="1"/>
          </p:cNvSpPr>
          <p:nvPr/>
        </p:nvSpPr>
        <p:spPr bwMode="auto">
          <a:xfrm>
            <a:off x="507387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5" name="Oval 165"/>
          <p:cNvSpPr>
            <a:spLocks noChangeArrowheads="1"/>
          </p:cNvSpPr>
          <p:nvPr/>
        </p:nvSpPr>
        <p:spPr bwMode="auto">
          <a:xfrm>
            <a:off x="4850036" y="36355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6" name="Oval 166"/>
          <p:cNvSpPr>
            <a:spLocks noChangeArrowheads="1"/>
          </p:cNvSpPr>
          <p:nvPr/>
        </p:nvSpPr>
        <p:spPr bwMode="auto">
          <a:xfrm>
            <a:off x="4962748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7" name="Oval 167"/>
          <p:cNvSpPr>
            <a:spLocks noChangeArrowheads="1"/>
          </p:cNvSpPr>
          <p:nvPr/>
        </p:nvSpPr>
        <p:spPr bwMode="auto">
          <a:xfrm>
            <a:off x="5073873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8" name="Oval 168"/>
          <p:cNvSpPr>
            <a:spLocks noChangeArrowheads="1"/>
          </p:cNvSpPr>
          <p:nvPr/>
        </p:nvSpPr>
        <p:spPr bwMode="auto">
          <a:xfrm>
            <a:off x="4403948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49" name="Oval 169"/>
          <p:cNvSpPr>
            <a:spLocks noChangeArrowheads="1"/>
          </p:cNvSpPr>
          <p:nvPr/>
        </p:nvSpPr>
        <p:spPr bwMode="auto">
          <a:xfrm>
            <a:off x="4515073" y="37466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0" name="Oval 170"/>
          <p:cNvSpPr>
            <a:spLocks noChangeArrowheads="1"/>
          </p:cNvSpPr>
          <p:nvPr/>
        </p:nvSpPr>
        <p:spPr bwMode="auto">
          <a:xfrm>
            <a:off x="4627786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1" name="Oval 171"/>
          <p:cNvSpPr>
            <a:spLocks noChangeArrowheads="1"/>
          </p:cNvSpPr>
          <p:nvPr/>
        </p:nvSpPr>
        <p:spPr bwMode="auto">
          <a:xfrm>
            <a:off x="4738911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2" name="Oval 172"/>
          <p:cNvSpPr>
            <a:spLocks noChangeArrowheads="1"/>
          </p:cNvSpPr>
          <p:nvPr/>
        </p:nvSpPr>
        <p:spPr bwMode="auto">
          <a:xfrm>
            <a:off x="4850036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3" name="Oval 173"/>
          <p:cNvSpPr>
            <a:spLocks noChangeArrowheads="1"/>
          </p:cNvSpPr>
          <p:nvPr/>
        </p:nvSpPr>
        <p:spPr bwMode="auto">
          <a:xfrm>
            <a:off x="4962748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4" name="Oval 174"/>
          <p:cNvSpPr>
            <a:spLocks noChangeArrowheads="1"/>
          </p:cNvSpPr>
          <p:nvPr/>
        </p:nvSpPr>
        <p:spPr bwMode="auto">
          <a:xfrm>
            <a:off x="507387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5" name="Oval 175"/>
          <p:cNvSpPr>
            <a:spLocks noChangeArrowheads="1"/>
          </p:cNvSpPr>
          <p:nvPr/>
        </p:nvSpPr>
        <p:spPr bwMode="auto">
          <a:xfrm>
            <a:off x="4403948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6" name="Oval 176"/>
          <p:cNvSpPr>
            <a:spLocks noChangeArrowheads="1"/>
          </p:cNvSpPr>
          <p:nvPr/>
        </p:nvSpPr>
        <p:spPr bwMode="auto">
          <a:xfrm>
            <a:off x="4515073" y="38594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7" name="Oval 177"/>
          <p:cNvSpPr>
            <a:spLocks noChangeArrowheads="1"/>
          </p:cNvSpPr>
          <p:nvPr/>
        </p:nvSpPr>
        <p:spPr bwMode="auto">
          <a:xfrm>
            <a:off x="4627786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8" name="Oval 178"/>
          <p:cNvSpPr>
            <a:spLocks noChangeArrowheads="1"/>
          </p:cNvSpPr>
          <p:nvPr/>
        </p:nvSpPr>
        <p:spPr bwMode="auto">
          <a:xfrm>
            <a:off x="4738911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59" name="Oval 179"/>
          <p:cNvSpPr>
            <a:spLocks noChangeArrowheads="1"/>
          </p:cNvSpPr>
          <p:nvPr/>
        </p:nvSpPr>
        <p:spPr bwMode="auto">
          <a:xfrm>
            <a:off x="4850036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0" name="Oval 180"/>
          <p:cNvSpPr>
            <a:spLocks noChangeArrowheads="1"/>
          </p:cNvSpPr>
          <p:nvPr/>
        </p:nvSpPr>
        <p:spPr bwMode="auto">
          <a:xfrm>
            <a:off x="4962748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1" name="Oval 181"/>
          <p:cNvSpPr>
            <a:spLocks noChangeArrowheads="1"/>
          </p:cNvSpPr>
          <p:nvPr/>
        </p:nvSpPr>
        <p:spPr bwMode="auto">
          <a:xfrm>
            <a:off x="507387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2" name="Oval 182"/>
          <p:cNvSpPr>
            <a:spLocks noChangeArrowheads="1"/>
          </p:cNvSpPr>
          <p:nvPr/>
        </p:nvSpPr>
        <p:spPr bwMode="auto">
          <a:xfrm>
            <a:off x="4403948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3" name="Oval 183"/>
          <p:cNvSpPr>
            <a:spLocks noChangeArrowheads="1"/>
          </p:cNvSpPr>
          <p:nvPr/>
        </p:nvSpPr>
        <p:spPr bwMode="auto">
          <a:xfrm>
            <a:off x="4515073" y="39705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4" name="Oval 184"/>
          <p:cNvSpPr>
            <a:spLocks noChangeArrowheads="1"/>
          </p:cNvSpPr>
          <p:nvPr/>
        </p:nvSpPr>
        <p:spPr bwMode="auto">
          <a:xfrm>
            <a:off x="4627786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5" name="Oval 185"/>
          <p:cNvSpPr>
            <a:spLocks noChangeArrowheads="1"/>
          </p:cNvSpPr>
          <p:nvPr/>
        </p:nvSpPr>
        <p:spPr bwMode="auto">
          <a:xfrm>
            <a:off x="4738911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6" name="Oval 186"/>
          <p:cNvSpPr>
            <a:spLocks noChangeArrowheads="1"/>
          </p:cNvSpPr>
          <p:nvPr/>
        </p:nvSpPr>
        <p:spPr bwMode="auto">
          <a:xfrm>
            <a:off x="4850036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7" name="Oval 187"/>
          <p:cNvSpPr>
            <a:spLocks noChangeArrowheads="1"/>
          </p:cNvSpPr>
          <p:nvPr/>
        </p:nvSpPr>
        <p:spPr bwMode="auto">
          <a:xfrm>
            <a:off x="4962748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8" name="Oval 188"/>
          <p:cNvSpPr>
            <a:spLocks noChangeArrowheads="1"/>
          </p:cNvSpPr>
          <p:nvPr/>
        </p:nvSpPr>
        <p:spPr bwMode="auto">
          <a:xfrm>
            <a:off x="4403948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69" name="Oval 189"/>
          <p:cNvSpPr>
            <a:spLocks noChangeArrowheads="1"/>
          </p:cNvSpPr>
          <p:nvPr/>
        </p:nvSpPr>
        <p:spPr bwMode="auto">
          <a:xfrm>
            <a:off x="4515073" y="296564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0" name="Oval 190"/>
          <p:cNvSpPr>
            <a:spLocks noChangeArrowheads="1"/>
          </p:cNvSpPr>
          <p:nvPr/>
        </p:nvSpPr>
        <p:spPr bwMode="auto">
          <a:xfrm>
            <a:off x="462778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1" name="Oval 191"/>
          <p:cNvSpPr>
            <a:spLocks noChangeArrowheads="1"/>
          </p:cNvSpPr>
          <p:nvPr/>
        </p:nvSpPr>
        <p:spPr bwMode="auto">
          <a:xfrm>
            <a:off x="4738911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2" name="Oval 192"/>
          <p:cNvSpPr>
            <a:spLocks noChangeArrowheads="1"/>
          </p:cNvSpPr>
          <p:nvPr/>
        </p:nvSpPr>
        <p:spPr bwMode="auto">
          <a:xfrm>
            <a:off x="4850036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3" name="Oval 193"/>
          <p:cNvSpPr>
            <a:spLocks noChangeArrowheads="1"/>
          </p:cNvSpPr>
          <p:nvPr/>
        </p:nvSpPr>
        <p:spPr bwMode="auto">
          <a:xfrm>
            <a:off x="4962748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4" name="Oval 194"/>
          <p:cNvSpPr>
            <a:spLocks noChangeArrowheads="1"/>
          </p:cNvSpPr>
          <p:nvPr/>
        </p:nvSpPr>
        <p:spPr bwMode="auto">
          <a:xfrm>
            <a:off x="507387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5" name="Oval 195"/>
          <p:cNvSpPr>
            <a:spLocks noChangeArrowheads="1"/>
          </p:cNvSpPr>
          <p:nvPr/>
        </p:nvSpPr>
        <p:spPr bwMode="auto">
          <a:xfrm>
            <a:off x="4515073" y="285293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6" name="Oval 196"/>
          <p:cNvSpPr>
            <a:spLocks noChangeArrowheads="1"/>
          </p:cNvSpPr>
          <p:nvPr/>
        </p:nvSpPr>
        <p:spPr bwMode="auto">
          <a:xfrm>
            <a:off x="4627786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7" name="Oval 197"/>
          <p:cNvSpPr>
            <a:spLocks noChangeArrowheads="1"/>
          </p:cNvSpPr>
          <p:nvPr/>
        </p:nvSpPr>
        <p:spPr bwMode="auto">
          <a:xfrm>
            <a:off x="4738911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8" name="Oval 198"/>
          <p:cNvSpPr>
            <a:spLocks noChangeArrowheads="1"/>
          </p:cNvSpPr>
          <p:nvPr/>
        </p:nvSpPr>
        <p:spPr bwMode="auto">
          <a:xfrm>
            <a:off x="4850036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79" name="Oval 199"/>
          <p:cNvSpPr>
            <a:spLocks noChangeArrowheads="1"/>
          </p:cNvSpPr>
          <p:nvPr/>
        </p:nvSpPr>
        <p:spPr bwMode="auto">
          <a:xfrm>
            <a:off x="4962748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0" name="Oval 200"/>
          <p:cNvSpPr>
            <a:spLocks noChangeArrowheads="1"/>
          </p:cNvSpPr>
          <p:nvPr/>
        </p:nvSpPr>
        <p:spPr bwMode="auto">
          <a:xfrm>
            <a:off x="507387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1" name="Oval 201"/>
          <p:cNvSpPr>
            <a:spLocks noChangeArrowheads="1"/>
          </p:cNvSpPr>
          <p:nvPr/>
        </p:nvSpPr>
        <p:spPr bwMode="auto">
          <a:xfrm>
            <a:off x="5297711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2" name="Oval 202"/>
          <p:cNvSpPr>
            <a:spLocks noChangeArrowheads="1"/>
          </p:cNvSpPr>
          <p:nvPr/>
        </p:nvSpPr>
        <p:spPr bwMode="auto">
          <a:xfrm>
            <a:off x="540883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3" name="Oval 203"/>
          <p:cNvSpPr>
            <a:spLocks noChangeArrowheads="1"/>
          </p:cNvSpPr>
          <p:nvPr/>
        </p:nvSpPr>
        <p:spPr bwMode="auto">
          <a:xfrm>
            <a:off x="5519961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4" name="Oval 205"/>
          <p:cNvSpPr>
            <a:spLocks noChangeArrowheads="1"/>
          </p:cNvSpPr>
          <p:nvPr/>
        </p:nvSpPr>
        <p:spPr bwMode="auto">
          <a:xfrm>
            <a:off x="5743798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5" name="Oval 206"/>
          <p:cNvSpPr>
            <a:spLocks noChangeArrowheads="1"/>
          </p:cNvSpPr>
          <p:nvPr/>
        </p:nvSpPr>
        <p:spPr bwMode="auto">
          <a:xfrm>
            <a:off x="585492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6" name="Oval 207"/>
          <p:cNvSpPr>
            <a:spLocks noChangeArrowheads="1"/>
          </p:cNvSpPr>
          <p:nvPr/>
        </p:nvSpPr>
        <p:spPr bwMode="auto">
          <a:xfrm>
            <a:off x="5966048" y="30767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7" name="Oval 208"/>
          <p:cNvSpPr>
            <a:spLocks noChangeArrowheads="1"/>
          </p:cNvSpPr>
          <p:nvPr/>
        </p:nvSpPr>
        <p:spPr bwMode="auto">
          <a:xfrm>
            <a:off x="5297711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8" name="Oval 209"/>
          <p:cNvSpPr>
            <a:spLocks noChangeArrowheads="1"/>
          </p:cNvSpPr>
          <p:nvPr/>
        </p:nvSpPr>
        <p:spPr bwMode="auto">
          <a:xfrm>
            <a:off x="5408836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89" name="Oval 210"/>
          <p:cNvSpPr>
            <a:spLocks noChangeArrowheads="1"/>
          </p:cNvSpPr>
          <p:nvPr/>
        </p:nvSpPr>
        <p:spPr bwMode="auto">
          <a:xfrm>
            <a:off x="5519961" y="31878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0" name="Oval 211"/>
          <p:cNvSpPr>
            <a:spLocks noChangeArrowheads="1"/>
          </p:cNvSpPr>
          <p:nvPr/>
        </p:nvSpPr>
        <p:spPr bwMode="auto">
          <a:xfrm>
            <a:off x="5743798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1" name="Oval 212"/>
          <p:cNvSpPr>
            <a:spLocks noChangeArrowheads="1"/>
          </p:cNvSpPr>
          <p:nvPr/>
        </p:nvSpPr>
        <p:spPr bwMode="auto">
          <a:xfrm>
            <a:off x="5854923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2" name="Oval 213"/>
          <p:cNvSpPr>
            <a:spLocks noChangeArrowheads="1"/>
          </p:cNvSpPr>
          <p:nvPr/>
        </p:nvSpPr>
        <p:spPr bwMode="auto">
          <a:xfrm>
            <a:off x="5966048" y="31878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3" name="Oval 214"/>
          <p:cNvSpPr>
            <a:spLocks noChangeArrowheads="1"/>
          </p:cNvSpPr>
          <p:nvPr/>
        </p:nvSpPr>
        <p:spPr bwMode="auto">
          <a:xfrm>
            <a:off x="5297711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4" name="Oval 215"/>
          <p:cNvSpPr>
            <a:spLocks noChangeArrowheads="1"/>
          </p:cNvSpPr>
          <p:nvPr/>
        </p:nvSpPr>
        <p:spPr bwMode="auto">
          <a:xfrm>
            <a:off x="540883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5" name="Oval 216"/>
          <p:cNvSpPr>
            <a:spLocks noChangeArrowheads="1"/>
          </p:cNvSpPr>
          <p:nvPr/>
        </p:nvSpPr>
        <p:spPr bwMode="auto">
          <a:xfrm>
            <a:off x="5519961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6" name="Oval 217"/>
          <p:cNvSpPr>
            <a:spLocks noChangeArrowheads="1"/>
          </p:cNvSpPr>
          <p:nvPr/>
        </p:nvSpPr>
        <p:spPr bwMode="auto">
          <a:xfrm>
            <a:off x="5743798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7" name="Oval 218"/>
          <p:cNvSpPr>
            <a:spLocks noChangeArrowheads="1"/>
          </p:cNvSpPr>
          <p:nvPr/>
        </p:nvSpPr>
        <p:spPr bwMode="auto">
          <a:xfrm>
            <a:off x="5854923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8" name="Oval 219"/>
          <p:cNvSpPr>
            <a:spLocks noChangeArrowheads="1"/>
          </p:cNvSpPr>
          <p:nvPr/>
        </p:nvSpPr>
        <p:spPr bwMode="auto">
          <a:xfrm>
            <a:off x="5966048" y="33006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599" name="Oval 220"/>
          <p:cNvSpPr>
            <a:spLocks noChangeArrowheads="1"/>
          </p:cNvSpPr>
          <p:nvPr/>
        </p:nvSpPr>
        <p:spPr bwMode="auto">
          <a:xfrm>
            <a:off x="5297711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0" name="Oval 221"/>
          <p:cNvSpPr>
            <a:spLocks noChangeArrowheads="1"/>
          </p:cNvSpPr>
          <p:nvPr/>
        </p:nvSpPr>
        <p:spPr bwMode="auto">
          <a:xfrm>
            <a:off x="540883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1" name="Oval 222"/>
          <p:cNvSpPr>
            <a:spLocks noChangeArrowheads="1"/>
          </p:cNvSpPr>
          <p:nvPr/>
        </p:nvSpPr>
        <p:spPr bwMode="auto">
          <a:xfrm>
            <a:off x="5519961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2" name="Oval 223"/>
          <p:cNvSpPr>
            <a:spLocks noChangeArrowheads="1"/>
          </p:cNvSpPr>
          <p:nvPr/>
        </p:nvSpPr>
        <p:spPr bwMode="auto">
          <a:xfrm>
            <a:off x="563267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3" name="Oval 224"/>
          <p:cNvSpPr>
            <a:spLocks noChangeArrowheads="1"/>
          </p:cNvSpPr>
          <p:nvPr/>
        </p:nvSpPr>
        <p:spPr bwMode="auto">
          <a:xfrm>
            <a:off x="5743798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4" name="Oval 225"/>
          <p:cNvSpPr>
            <a:spLocks noChangeArrowheads="1"/>
          </p:cNvSpPr>
          <p:nvPr/>
        </p:nvSpPr>
        <p:spPr bwMode="auto">
          <a:xfrm>
            <a:off x="585492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5" name="Oval 226"/>
          <p:cNvSpPr>
            <a:spLocks noChangeArrowheads="1"/>
          </p:cNvSpPr>
          <p:nvPr/>
        </p:nvSpPr>
        <p:spPr bwMode="auto">
          <a:xfrm>
            <a:off x="5966048" y="34117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6" name="Oval 227"/>
          <p:cNvSpPr>
            <a:spLocks noChangeArrowheads="1"/>
          </p:cNvSpPr>
          <p:nvPr/>
        </p:nvSpPr>
        <p:spPr bwMode="auto">
          <a:xfrm>
            <a:off x="5297711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7" name="Oval 228"/>
          <p:cNvSpPr>
            <a:spLocks noChangeArrowheads="1"/>
          </p:cNvSpPr>
          <p:nvPr/>
        </p:nvSpPr>
        <p:spPr bwMode="auto">
          <a:xfrm>
            <a:off x="5408836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8" name="Oval 229"/>
          <p:cNvSpPr>
            <a:spLocks noChangeArrowheads="1"/>
          </p:cNvSpPr>
          <p:nvPr/>
        </p:nvSpPr>
        <p:spPr bwMode="auto">
          <a:xfrm>
            <a:off x="5519961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09" name="Oval 230"/>
          <p:cNvSpPr>
            <a:spLocks noChangeArrowheads="1"/>
          </p:cNvSpPr>
          <p:nvPr/>
        </p:nvSpPr>
        <p:spPr bwMode="auto">
          <a:xfrm>
            <a:off x="563267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0" name="Oval 231"/>
          <p:cNvSpPr>
            <a:spLocks noChangeArrowheads="1"/>
          </p:cNvSpPr>
          <p:nvPr/>
        </p:nvSpPr>
        <p:spPr bwMode="auto">
          <a:xfrm>
            <a:off x="5743798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1" name="Oval 232"/>
          <p:cNvSpPr>
            <a:spLocks noChangeArrowheads="1"/>
          </p:cNvSpPr>
          <p:nvPr/>
        </p:nvSpPr>
        <p:spPr bwMode="auto">
          <a:xfrm>
            <a:off x="585492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2" name="Oval 233"/>
          <p:cNvSpPr>
            <a:spLocks noChangeArrowheads="1"/>
          </p:cNvSpPr>
          <p:nvPr/>
        </p:nvSpPr>
        <p:spPr bwMode="auto">
          <a:xfrm>
            <a:off x="5966048" y="352286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3" name="Oval 236"/>
          <p:cNvSpPr>
            <a:spLocks noChangeArrowheads="1"/>
          </p:cNvSpPr>
          <p:nvPr/>
        </p:nvSpPr>
        <p:spPr bwMode="auto">
          <a:xfrm>
            <a:off x="5519961" y="36355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4" name="Oval 237"/>
          <p:cNvSpPr>
            <a:spLocks noChangeArrowheads="1"/>
          </p:cNvSpPr>
          <p:nvPr/>
        </p:nvSpPr>
        <p:spPr bwMode="auto">
          <a:xfrm>
            <a:off x="5632673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5" name="Oval 238"/>
          <p:cNvSpPr>
            <a:spLocks noChangeArrowheads="1"/>
          </p:cNvSpPr>
          <p:nvPr/>
        </p:nvSpPr>
        <p:spPr bwMode="auto">
          <a:xfrm>
            <a:off x="5743798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6" name="Oval 243"/>
          <p:cNvSpPr>
            <a:spLocks noChangeArrowheads="1"/>
          </p:cNvSpPr>
          <p:nvPr/>
        </p:nvSpPr>
        <p:spPr bwMode="auto">
          <a:xfrm>
            <a:off x="5519961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7" name="Oval 244"/>
          <p:cNvSpPr>
            <a:spLocks noChangeArrowheads="1"/>
          </p:cNvSpPr>
          <p:nvPr/>
        </p:nvSpPr>
        <p:spPr bwMode="auto">
          <a:xfrm>
            <a:off x="5743798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8" name="Oval 249"/>
          <p:cNvSpPr>
            <a:spLocks noChangeArrowheads="1"/>
          </p:cNvSpPr>
          <p:nvPr/>
        </p:nvSpPr>
        <p:spPr bwMode="auto">
          <a:xfrm>
            <a:off x="5519961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19" name="Oval 250"/>
          <p:cNvSpPr>
            <a:spLocks noChangeArrowheads="1"/>
          </p:cNvSpPr>
          <p:nvPr/>
        </p:nvSpPr>
        <p:spPr bwMode="auto">
          <a:xfrm>
            <a:off x="5743798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0" name="Oval 255"/>
          <p:cNvSpPr>
            <a:spLocks noChangeArrowheads="1"/>
          </p:cNvSpPr>
          <p:nvPr/>
        </p:nvSpPr>
        <p:spPr bwMode="auto">
          <a:xfrm>
            <a:off x="5519961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1" name="Oval 256"/>
          <p:cNvSpPr>
            <a:spLocks noChangeArrowheads="1"/>
          </p:cNvSpPr>
          <p:nvPr/>
        </p:nvSpPr>
        <p:spPr bwMode="auto">
          <a:xfrm>
            <a:off x="5743798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2" name="Oval 259"/>
          <p:cNvSpPr>
            <a:spLocks noChangeArrowheads="1"/>
          </p:cNvSpPr>
          <p:nvPr/>
        </p:nvSpPr>
        <p:spPr bwMode="auto">
          <a:xfrm>
            <a:off x="5297711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3" name="Oval 260"/>
          <p:cNvSpPr>
            <a:spLocks noChangeArrowheads="1"/>
          </p:cNvSpPr>
          <p:nvPr/>
        </p:nvSpPr>
        <p:spPr bwMode="auto">
          <a:xfrm>
            <a:off x="540883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4" name="Oval 261"/>
          <p:cNvSpPr>
            <a:spLocks noChangeArrowheads="1"/>
          </p:cNvSpPr>
          <p:nvPr/>
        </p:nvSpPr>
        <p:spPr bwMode="auto">
          <a:xfrm>
            <a:off x="5519961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5" name="Oval 263"/>
          <p:cNvSpPr>
            <a:spLocks noChangeArrowheads="1"/>
          </p:cNvSpPr>
          <p:nvPr/>
        </p:nvSpPr>
        <p:spPr bwMode="auto">
          <a:xfrm>
            <a:off x="5743798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6" name="Oval 264"/>
          <p:cNvSpPr>
            <a:spLocks noChangeArrowheads="1"/>
          </p:cNvSpPr>
          <p:nvPr/>
        </p:nvSpPr>
        <p:spPr bwMode="auto">
          <a:xfrm>
            <a:off x="585492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7" name="Oval 265"/>
          <p:cNvSpPr>
            <a:spLocks noChangeArrowheads="1"/>
          </p:cNvSpPr>
          <p:nvPr/>
        </p:nvSpPr>
        <p:spPr bwMode="auto">
          <a:xfrm>
            <a:off x="5966048" y="296564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8" name="Oval 266"/>
          <p:cNvSpPr>
            <a:spLocks noChangeArrowheads="1"/>
          </p:cNvSpPr>
          <p:nvPr/>
        </p:nvSpPr>
        <p:spPr bwMode="auto">
          <a:xfrm>
            <a:off x="5408836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29" name="Oval 267"/>
          <p:cNvSpPr>
            <a:spLocks noChangeArrowheads="1"/>
          </p:cNvSpPr>
          <p:nvPr/>
        </p:nvSpPr>
        <p:spPr bwMode="auto">
          <a:xfrm>
            <a:off x="5519961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0" name="Oval 269"/>
          <p:cNvSpPr>
            <a:spLocks noChangeArrowheads="1"/>
          </p:cNvSpPr>
          <p:nvPr/>
        </p:nvSpPr>
        <p:spPr bwMode="auto">
          <a:xfrm>
            <a:off x="5743798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1" name="Oval 270"/>
          <p:cNvSpPr>
            <a:spLocks noChangeArrowheads="1"/>
          </p:cNvSpPr>
          <p:nvPr/>
        </p:nvSpPr>
        <p:spPr bwMode="auto">
          <a:xfrm>
            <a:off x="585492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2" name="Oval 271"/>
          <p:cNvSpPr>
            <a:spLocks noChangeArrowheads="1"/>
          </p:cNvSpPr>
          <p:nvPr/>
        </p:nvSpPr>
        <p:spPr bwMode="auto">
          <a:xfrm>
            <a:off x="618988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3" name="Oval 272"/>
          <p:cNvSpPr>
            <a:spLocks noChangeArrowheads="1"/>
          </p:cNvSpPr>
          <p:nvPr/>
        </p:nvSpPr>
        <p:spPr bwMode="auto">
          <a:xfrm>
            <a:off x="6301011" y="30767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4" name="Oval 273"/>
          <p:cNvSpPr>
            <a:spLocks noChangeArrowheads="1"/>
          </p:cNvSpPr>
          <p:nvPr/>
        </p:nvSpPr>
        <p:spPr bwMode="auto">
          <a:xfrm>
            <a:off x="6413723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5" name="Oval 274"/>
          <p:cNvSpPr>
            <a:spLocks noChangeArrowheads="1"/>
          </p:cNvSpPr>
          <p:nvPr/>
        </p:nvSpPr>
        <p:spPr bwMode="auto">
          <a:xfrm>
            <a:off x="6524848" y="3081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6" name="Oval 275"/>
          <p:cNvSpPr>
            <a:spLocks noChangeArrowheads="1"/>
          </p:cNvSpPr>
          <p:nvPr/>
        </p:nvSpPr>
        <p:spPr bwMode="auto">
          <a:xfrm>
            <a:off x="6635973" y="30767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7" name="Oval 276"/>
          <p:cNvSpPr>
            <a:spLocks noChangeArrowheads="1"/>
          </p:cNvSpPr>
          <p:nvPr/>
        </p:nvSpPr>
        <p:spPr bwMode="auto">
          <a:xfrm>
            <a:off x="6748686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8" name="Oval 277"/>
          <p:cNvSpPr>
            <a:spLocks noChangeArrowheads="1"/>
          </p:cNvSpPr>
          <p:nvPr/>
        </p:nvSpPr>
        <p:spPr bwMode="auto">
          <a:xfrm>
            <a:off x="6859811" y="30767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39" name="Oval 278"/>
          <p:cNvSpPr>
            <a:spLocks noChangeArrowheads="1"/>
          </p:cNvSpPr>
          <p:nvPr/>
        </p:nvSpPr>
        <p:spPr bwMode="auto">
          <a:xfrm>
            <a:off x="6189886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0" name="Oval 279"/>
          <p:cNvSpPr>
            <a:spLocks noChangeArrowheads="1"/>
          </p:cNvSpPr>
          <p:nvPr/>
        </p:nvSpPr>
        <p:spPr bwMode="auto">
          <a:xfrm>
            <a:off x="6301011" y="31878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1" name="Oval 280"/>
          <p:cNvSpPr>
            <a:spLocks noChangeArrowheads="1"/>
          </p:cNvSpPr>
          <p:nvPr/>
        </p:nvSpPr>
        <p:spPr bwMode="auto">
          <a:xfrm>
            <a:off x="6413723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2" name="Oval 281"/>
          <p:cNvSpPr>
            <a:spLocks noChangeArrowheads="1"/>
          </p:cNvSpPr>
          <p:nvPr/>
        </p:nvSpPr>
        <p:spPr bwMode="auto">
          <a:xfrm>
            <a:off x="6635973" y="31878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3" name="Oval 282"/>
          <p:cNvSpPr>
            <a:spLocks noChangeArrowheads="1"/>
          </p:cNvSpPr>
          <p:nvPr/>
        </p:nvSpPr>
        <p:spPr bwMode="auto">
          <a:xfrm>
            <a:off x="6748686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4" name="Oval 283"/>
          <p:cNvSpPr>
            <a:spLocks noChangeArrowheads="1"/>
          </p:cNvSpPr>
          <p:nvPr/>
        </p:nvSpPr>
        <p:spPr bwMode="auto">
          <a:xfrm>
            <a:off x="6859811" y="31878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5" name="Oval 284"/>
          <p:cNvSpPr>
            <a:spLocks noChangeArrowheads="1"/>
          </p:cNvSpPr>
          <p:nvPr/>
        </p:nvSpPr>
        <p:spPr bwMode="auto">
          <a:xfrm>
            <a:off x="618988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6" name="Oval 285"/>
          <p:cNvSpPr>
            <a:spLocks noChangeArrowheads="1"/>
          </p:cNvSpPr>
          <p:nvPr/>
        </p:nvSpPr>
        <p:spPr bwMode="auto">
          <a:xfrm>
            <a:off x="6301011" y="33006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7" name="Oval 286"/>
          <p:cNvSpPr>
            <a:spLocks noChangeArrowheads="1"/>
          </p:cNvSpPr>
          <p:nvPr/>
        </p:nvSpPr>
        <p:spPr bwMode="auto">
          <a:xfrm>
            <a:off x="6413723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8" name="Oval 287"/>
          <p:cNvSpPr>
            <a:spLocks noChangeArrowheads="1"/>
          </p:cNvSpPr>
          <p:nvPr/>
        </p:nvSpPr>
        <p:spPr bwMode="auto">
          <a:xfrm>
            <a:off x="6635973" y="33006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49" name="Oval 288"/>
          <p:cNvSpPr>
            <a:spLocks noChangeArrowheads="1"/>
          </p:cNvSpPr>
          <p:nvPr/>
        </p:nvSpPr>
        <p:spPr bwMode="auto">
          <a:xfrm>
            <a:off x="6748686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0" name="Oval 289"/>
          <p:cNvSpPr>
            <a:spLocks noChangeArrowheads="1"/>
          </p:cNvSpPr>
          <p:nvPr/>
        </p:nvSpPr>
        <p:spPr bwMode="auto">
          <a:xfrm>
            <a:off x="6859811" y="33006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1" name="Oval 290"/>
          <p:cNvSpPr>
            <a:spLocks noChangeArrowheads="1"/>
          </p:cNvSpPr>
          <p:nvPr/>
        </p:nvSpPr>
        <p:spPr bwMode="auto">
          <a:xfrm>
            <a:off x="618988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2" name="Oval 291"/>
          <p:cNvSpPr>
            <a:spLocks noChangeArrowheads="1"/>
          </p:cNvSpPr>
          <p:nvPr/>
        </p:nvSpPr>
        <p:spPr bwMode="auto">
          <a:xfrm>
            <a:off x="6301011" y="34117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3" name="Oval 292"/>
          <p:cNvSpPr>
            <a:spLocks noChangeArrowheads="1"/>
          </p:cNvSpPr>
          <p:nvPr/>
        </p:nvSpPr>
        <p:spPr bwMode="auto">
          <a:xfrm>
            <a:off x="6413723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4" name="Oval 293"/>
          <p:cNvSpPr>
            <a:spLocks noChangeArrowheads="1"/>
          </p:cNvSpPr>
          <p:nvPr/>
        </p:nvSpPr>
        <p:spPr bwMode="auto">
          <a:xfrm>
            <a:off x="6635973" y="34117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5" name="Oval 294"/>
          <p:cNvSpPr>
            <a:spLocks noChangeArrowheads="1"/>
          </p:cNvSpPr>
          <p:nvPr/>
        </p:nvSpPr>
        <p:spPr bwMode="auto">
          <a:xfrm>
            <a:off x="6748686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6" name="Oval 295"/>
          <p:cNvSpPr>
            <a:spLocks noChangeArrowheads="1"/>
          </p:cNvSpPr>
          <p:nvPr/>
        </p:nvSpPr>
        <p:spPr bwMode="auto">
          <a:xfrm>
            <a:off x="6859811" y="34117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7" name="Oval 296"/>
          <p:cNvSpPr>
            <a:spLocks noChangeArrowheads="1"/>
          </p:cNvSpPr>
          <p:nvPr/>
        </p:nvSpPr>
        <p:spPr bwMode="auto">
          <a:xfrm>
            <a:off x="6189886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8" name="Oval 297"/>
          <p:cNvSpPr>
            <a:spLocks noChangeArrowheads="1"/>
          </p:cNvSpPr>
          <p:nvPr/>
        </p:nvSpPr>
        <p:spPr bwMode="auto">
          <a:xfrm>
            <a:off x="6301011" y="352286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59" name="Oval 298"/>
          <p:cNvSpPr>
            <a:spLocks noChangeArrowheads="1"/>
          </p:cNvSpPr>
          <p:nvPr/>
        </p:nvSpPr>
        <p:spPr bwMode="auto">
          <a:xfrm>
            <a:off x="6413723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0" name="Oval 299"/>
          <p:cNvSpPr>
            <a:spLocks noChangeArrowheads="1"/>
          </p:cNvSpPr>
          <p:nvPr/>
        </p:nvSpPr>
        <p:spPr bwMode="auto">
          <a:xfrm>
            <a:off x="6635973" y="352286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1" name="Oval 300"/>
          <p:cNvSpPr>
            <a:spLocks noChangeArrowheads="1"/>
          </p:cNvSpPr>
          <p:nvPr/>
        </p:nvSpPr>
        <p:spPr bwMode="auto">
          <a:xfrm>
            <a:off x="6748686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2" name="Oval 301"/>
          <p:cNvSpPr>
            <a:spLocks noChangeArrowheads="1"/>
          </p:cNvSpPr>
          <p:nvPr/>
        </p:nvSpPr>
        <p:spPr bwMode="auto">
          <a:xfrm>
            <a:off x="6859811" y="352286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3" name="Oval 302"/>
          <p:cNvSpPr>
            <a:spLocks noChangeArrowheads="1"/>
          </p:cNvSpPr>
          <p:nvPr/>
        </p:nvSpPr>
        <p:spPr bwMode="auto">
          <a:xfrm>
            <a:off x="6189886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4" name="Oval 303"/>
          <p:cNvSpPr>
            <a:spLocks noChangeArrowheads="1"/>
          </p:cNvSpPr>
          <p:nvPr/>
        </p:nvSpPr>
        <p:spPr bwMode="auto">
          <a:xfrm>
            <a:off x="6301011" y="363557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5" name="Oval 304"/>
          <p:cNvSpPr>
            <a:spLocks noChangeArrowheads="1"/>
          </p:cNvSpPr>
          <p:nvPr/>
        </p:nvSpPr>
        <p:spPr bwMode="auto">
          <a:xfrm>
            <a:off x="6413723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6" name="Oval 305"/>
          <p:cNvSpPr>
            <a:spLocks noChangeArrowheads="1"/>
          </p:cNvSpPr>
          <p:nvPr/>
        </p:nvSpPr>
        <p:spPr bwMode="auto">
          <a:xfrm>
            <a:off x="6635973" y="363557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7" name="Oval 306"/>
          <p:cNvSpPr>
            <a:spLocks noChangeArrowheads="1"/>
          </p:cNvSpPr>
          <p:nvPr/>
        </p:nvSpPr>
        <p:spPr bwMode="auto">
          <a:xfrm>
            <a:off x="6748686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8" name="Oval 307"/>
          <p:cNvSpPr>
            <a:spLocks noChangeArrowheads="1"/>
          </p:cNvSpPr>
          <p:nvPr/>
        </p:nvSpPr>
        <p:spPr bwMode="auto">
          <a:xfrm>
            <a:off x="6859811" y="363557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69" name="Oval 308"/>
          <p:cNvSpPr>
            <a:spLocks noChangeArrowheads="1"/>
          </p:cNvSpPr>
          <p:nvPr/>
        </p:nvSpPr>
        <p:spPr bwMode="auto">
          <a:xfrm>
            <a:off x="6189886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0" name="Oval 309"/>
          <p:cNvSpPr>
            <a:spLocks noChangeArrowheads="1"/>
          </p:cNvSpPr>
          <p:nvPr/>
        </p:nvSpPr>
        <p:spPr bwMode="auto">
          <a:xfrm>
            <a:off x="6301011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1" name="Oval 310"/>
          <p:cNvSpPr>
            <a:spLocks noChangeArrowheads="1"/>
          </p:cNvSpPr>
          <p:nvPr/>
        </p:nvSpPr>
        <p:spPr bwMode="auto">
          <a:xfrm>
            <a:off x="641372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2" name="Oval 311"/>
          <p:cNvSpPr>
            <a:spLocks noChangeArrowheads="1"/>
          </p:cNvSpPr>
          <p:nvPr/>
        </p:nvSpPr>
        <p:spPr bwMode="auto">
          <a:xfrm>
            <a:off x="6635973" y="37466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3" name="Oval 312"/>
          <p:cNvSpPr>
            <a:spLocks noChangeArrowheads="1"/>
          </p:cNvSpPr>
          <p:nvPr/>
        </p:nvSpPr>
        <p:spPr bwMode="auto">
          <a:xfrm>
            <a:off x="6748686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4" name="Oval 313"/>
          <p:cNvSpPr>
            <a:spLocks noChangeArrowheads="1"/>
          </p:cNvSpPr>
          <p:nvPr/>
        </p:nvSpPr>
        <p:spPr bwMode="auto">
          <a:xfrm>
            <a:off x="6859811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5" name="Oval 314"/>
          <p:cNvSpPr>
            <a:spLocks noChangeArrowheads="1"/>
          </p:cNvSpPr>
          <p:nvPr/>
        </p:nvSpPr>
        <p:spPr bwMode="auto">
          <a:xfrm>
            <a:off x="6189886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6" name="Oval 315"/>
          <p:cNvSpPr>
            <a:spLocks noChangeArrowheads="1"/>
          </p:cNvSpPr>
          <p:nvPr/>
        </p:nvSpPr>
        <p:spPr bwMode="auto">
          <a:xfrm>
            <a:off x="6301011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7" name="Oval 316"/>
          <p:cNvSpPr>
            <a:spLocks noChangeArrowheads="1"/>
          </p:cNvSpPr>
          <p:nvPr/>
        </p:nvSpPr>
        <p:spPr bwMode="auto">
          <a:xfrm>
            <a:off x="641372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8" name="Oval 317"/>
          <p:cNvSpPr>
            <a:spLocks noChangeArrowheads="1"/>
          </p:cNvSpPr>
          <p:nvPr/>
        </p:nvSpPr>
        <p:spPr bwMode="auto">
          <a:xfrm>
            <a:off x="6635973" y="38594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79" name="Oval 318"/>
          <p:cNvSpPr>
            <a:spLocks noChangeArrowheads="1"/>
          </p:cNvSpPr>
          <p:nvPr/>
        </p:nvSpPr>
        <p:spPr bwMode="auto">
          <a:xfrm>
            <a:off x="6748686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0" name="Oval 319"/>
          <p:cNvSpPr>
            <a:spLocks noChangeArrowheads="1"/>
          </p:cNvSpPr>
          <p:nvPr/>
        </p:nvSpPr>
        <p:spPr bwMode="auto">
          <a:xfrm>
            <a:off x="6859811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1" name="Oval 320"/>
          <p:cNvSpPr>
            <a:spLocks noChangeArrowheads="1"/>
          </p:cNvSpPr>
          <p:nvPr/>
        </p:nvSpPr>
        <p:spPr bwMode="auto">
          <a:xfrm>
            <a:off x="6189886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2" name="Oval 321"/>
          <p:cNvSpPr>
            <a:spLocks noChangeArrowheads="1"/>
          </p:cNvSpPr>
          <p:nvPr/>
        </p:nvSpPr>
        <p:spPr bwMode="auto">
          <a:xfrm>
            <a:off x="6301011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3" name="Oval 322"/>
          <p:cNvSpPr>
            <a:spLocks noChangeArrowheads="1"/>
          </p:cNvSpPr>
          <p:nvPr/>
        </p:nvSpPr>
        <p:spPr bwMode="auto">
          <a:xfrm>
            <a:off x="6413723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4" name="Oval 323"/>
          <p:cNvSpPr>
            <a:spLocks noChangeArrowheads="1"/>
          </p:cNvSpPr>
          <p:nvPr/>
        </p:nvSpPr>
        <p:spPr bwMode="auto">
          <a:xfrm>
            <a:off x="6635973" y="39705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5" name="Oval 324"/>
          <p:cNvSpPr>
            <a:spLocks noChangeArrowheads="1"/>
          </p:cNvSpPr>
          <p:nvPr/>
        </p:nvSpPr>
        <p:spPr bwMode="auto">
          <a:xfrm>
            <a:off x="6748686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6" name="Oval 326"/>
          <p:cNvSpPr>
            <a:spLocks noChangeArrowheads="1"/>
          </p:cNvSpPr>
          <p:nvPr/>
        </p:nvSpPr>
        <p:spPr bwMode="auto">
          <a:xfrm>
            <a:off x="618988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7" name="Oval 327"/>
          <p:cNvSpPr>
            <a:spLocks noChangeArrowheads="1"/>
          </p:cNvSpPr>
          <p:nvPr/>
        </p:nvSpPr>
        <p:spPr bwMode="auto">
          <a:xfrm>
            <a:off x="6301011" y="296564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8" name="Oval 328"/>
          <p:cNvSpPr>
            <a:spLocks noChangeArrowheads="1"/>
          </p:cNvSpPr>
          <p:nvPr/>
        </p:nvSpPr>
        <p:spPr bwMode="auto">
          <a:xfrm>
            <a:off x="6413723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89" name="Oval 329"/>
          <p:cNvSpPr>
            <a:spLocks noChangeArrowheads="1"/>
          </p:cNvSpPr>
          <p:nvPr/>
        </p:nvSpPr>
        <p:spPr bwMode="auto">
          <a:xfrm>
            <a:off x="6524848" y="2970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0" name="Oval 330"/>
          <p:cNvSpPr>
            <a:spLocks noChangeArrowheads="1"/>
          </p:cNvSpPr>
          <p:nvPr/>
        </p:nvSpPr>
        <p:spPr bwMode="auto">
          <a:xfrm>
            <a:off x="6635973" y="296564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1" name="Oval 331"/>
          <p:cNvSpPr>
            <a:spLocks noChangeArrowheads="1"/>
          </p:cNvSpPr>
          <p:nvPr/>
        </p:nvSpPr>
        <p:spPr bwMode="auto">
          <a:xfrm>
            <a:off x="6748686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2" name="Oval 332"/>
          <p:cNvSpPr>
            <a:spLocks noChangeArrowheads="1"/>
          </p:cNvSpPr>
          <p:nvPr/>
        </p:nvSpPr>
        <p:spPr bwMode="auto">
          <a:xfrm>
            <a:off x="6859811" y="296564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3" name="Oval 333"/>
          <p:cNvSpPr>
            <a:spLocks noChangeArrowheads="1"/>
          </p:cNvSpPr>
          <p:nvPr/>
        </p:nvSpPr>
        <p:spPr bwMode="auto">
          <a:xfrm>
            <a:off x="6301011" y="285293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4" name="Oval 334"/>
          <p:cNvSpPr>
            <a:spLocks noChangeArrowheads="1"/>
          </p:cNvSpPr>
          <p:nvPr/>
        </p:nvSpPr>
        <p:spPr bwMode="auto">
          <a:xfrm>
            <a:off x="6413723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5" name="Oval 335"/>
          <p:cNvSpPr>
            <a:spLocks noChangeArrowheads="1"/>
          </p:cNvSpPr>
          <p:nvPr/>
        </p:nvSpPr>
        <p:spPr bwMode="auto">
          <a:xfrm>
            <a:off x="6524848" y="2857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6" name="Oval 336"/>
          <p:cNvSpPr>
            <a:spLocks noChangeArrowheads="1"/>
          </p:cNvSpPr>
          <p:nvPr/>
        </p:nvSpPr>
        <p:spPr bwMode="auto">
          <a:xfrm>
            <a:off x="6635973" y="285293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7" name="Oval 337"/>
          <p:cNvSpPr>
            <a:spLocks noChangeArrowheads="1"/>
          </p:cNvSpPr>
          <p:nvPr/>
        </p:nvSpPr>
        <p:spPr bwMode="auto">
          <a:xfrm>
            <a:off x="6748686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8" name="Oval 374"/>
          <p:cNvSpPr>
            <a:spLocks noChangeArrowheads="1"/>
          </p:cNvSpPr>
          <p:nvPr/>
        </p:nvSpPr>
        <p:spPr bwMode="auto">
          <a:xfrm>
            <a:off x="6189886" y="285293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699" name="Oval 204"/>
          <p:cNvSpPr>
            <a:spLocks noChangeArrowheads="1"/>
          </p:cNvSpPr>
          <p:nvPr/>
        </p:nvSpPr>
        <p:spPr bwMode="auto">
          <a:xfrm>
            <a:off x="5632673" y="39705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0" name="Oval 262"/>
          <p:cNvSpPr>
            <a:spLocks noChangeArrowheads="1"/>
          </p:cNvSpPr>
          <p:nvPr/>
        </p:nvSpPr>
        <p:spPr bwMode="auto">
          <a:xfrm>
            <a:off x="5632673" y="38594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1" name="Oval 268"/>
          <p:cNvSpPr>
            <a:spLocks noChangeArrowheads="1"/>
          </p:cNvSpPr>
          <p:nvPr/>
        </p:nvSpPr>
        <p:spPr bwMode="auto">
          <a:xfrm>
            <a:off x="5632673" y="3746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2" name="Oval 274"/>
          <p:cNvSpPr>
            <a:spLocks noChangeArrowheads="1"/>
          </p:cNvSpPr>
          <p:nvPr/>
        </p:nvSpPr>
        <p:spPr bwMode="auto">
          <a:xfrm>
            <a:off x="6513736" y="397053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3" name="Oval 329"/>
          <p:cNvSpPr>
            <a:spLocks noChangeArrowheads="1"/>
          </p:cNvSpPr>
          <p:nvPr/>
        </p:nvSpPr>
        <p:spPr bwMode="auto">
          <a:xfrm>
            <a:off x="6513736" y="385941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4" name="Oval 335"/>
          <p:cNvSpPr>
            <a:spLocks noChangeArrowheads="1"/>
          </p:cNvSpPr>
          <p:nvPr/>
        </p:nvSpPr>
        <p:spPr bwMode="auto">
          <a:xfrm>
            <a:off x="6513736" y="3746699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5" name="Oval 266"/>
          <p:cNvSpPr>
            <a:spLocks noChangeArrowheads="1"/>
          </p:cNvSpPr>
          <p:nvPr/>
        </p:nvSpPr>
        <p:spPr bwMode="auto">
          <a:xfrm>
            <a:off x="5289773" y="28576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6" name="Oval 266"/>
          <p:cNvSpPr>
            <a:spLocks noChangeArrowheads="1"/>
          </p:cNvSpPr>
          <p:nvPr/>
        </p:nvSpPr>
        <p:spPr bwMode="auto">
          <a:xfrm>
            <a:off x="5978748" y="28576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7" name="Oval 81"/>
          <p:cNvSpPr>
            <a:spLocks noChangeArrowheads="1"/>
          </p:cNvSpPr>
          <p:nvPr/>
        </p:nvSpPr>
        <p:spPr bwMode="auto">
          <a:xfrm>
            <a:off x="3972148" y="32894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8" name="Oval 82"/>
          <p:cNvSpPr>
            <a:spLocks noChangeArrowheads="1"/>
          </p:cNvSpPr>
          <p:nvPr/>
        </p:nvSpPr>
        <p:spPr bwMode="auto">
          <a:xfrm>
            <a:off x="4083273" y="3289499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09" name="Oval 83"/>
          <p:cNvSpPr>
            <a:spLocks noChangeArrowheads="1"/>
          </p:cNvSpPr>
          <p:nvPr/>
        </p:nvSpPr>
        <p:spPr bwMode="auto">
          <a:xfrm>
            <a:off x="4194398" y="3289499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0" name="Oval 88"/>
          <p:cNvSpPr>
            <a:spLocks noChangeArrowheads="1"/>
          </p:cNvSpPr>
          <p:nvPr/>
        </p:nvSpPr>
        <p:spPr bwMode="auto">
          <a:xfrm>
            <a:off x="3972148" y="34022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1" name="Oval 89"/>
          <p:cNvSpPr>
            <a:spLocks noChangeArrowheads="1"/>
          </p:cNvSpPr>
          <p:nvPr/>
        </p:nvSpPr>
        <p:spPr bwMode="auto">
          <a:xfrm>
            <a:off x="4083273" y="340221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2" name="Oval 90"/>
          <p:cNvSpPr>
            <a:spLocks noChangeArrowheads="1"/>
          </p:cNvSpPr>
          <p:nvPr/>
        </p:nvSpPr>
        <p:spPr bwMode="auto">
          <a:xfrm>
            <a:off x="4194398" y="340221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3" name="Oval 95"/>
          <p:cNvSpPr>
            <a:spLocks noChangeArrowheads="1"/>
          </p:cNvSpPr>
          <p:nvPr/>
        </p:nvSpPr>
        <p:spPr bwMode="auto">
          <a:xfrm>
            <a:off x="3972148" y="35133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4" name="Oval 96"/>
          <p:cNvSpPr>
            <a:spLocks noChangeArrowheads="1"/>
          </p:cNvSpPr>
          <p:nvPr/>
        </p:nvSpPr>
        <p:spPr bwMode="auto">
          <a:xfrm>
            <a:off x="4083273" y="351333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715" name="Oval 97"/>
          <p:cNvSpPr>
            <a:spLocks noChangeArrowheads="1"/>
          </p:cNvSpPr>
          <p:nvPr/>
        </p:nvSpPr>
        <p:spPr bwMode="auto">
          <a:xfrm>
            <a:off x="4194398" y="351333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chemeClr val="bg1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771226"/>
            <a:ext cx="6660232" cy="24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Syfte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Ekonomi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Medlemmar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Var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hittar</a:t>
            </a: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vi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medlemmar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Brainstorming – tema for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kommande</a:t>
            </a: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möten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Utse</a:t>
            </a: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styrelse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Kalender</a:t>
            </a:r>
            <a:endParaRPr kumimoji="0" lang="da-D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1520" y="188640"/>
            <a:ext cx="4519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Dagsordning 2. </a:t>
            </a: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arbetsgruppsmöte</a:t>
            </a:r>
            <a:endParaRPr lang="da-DK" sz="2400" b="1" dirty="0" smtClean="0">
              <a:solidFill>
                <a:srgbClr val="365F91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1520" y="188640"/>
            <a:ext cx="830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Syfte</a:t>
            </a:r>
            <a:endParaRPr lang="da-DK" sz="2400" b="1" dirty="0" smtClean="0">
              <a:solidFill>
                <a:srgbClr val="365F9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619672" y="29969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2" action="ppaction://hlinkfile"/>
              </a:rPr>
              <a:t>Se den udleverede tekst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1520" y="188640"/>
            <a:ext cx="129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Ekonomi</a:t>
            </a:r>
            <a:endParaRPr lang="da-DK" sz="2400" b="1" dirty="0" smtClean="0">
              <a:solidFill>
                <a:srgbClr val="365F91"/>
              </a:solidFill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23527" y="1397000"/>
          <a:ext cx="8136904" cy="4178104"/>
        </p:xfrm>
        <a:graphic>
          <a:graphicData uri="http://schemas.openxmlformats.org/drawingml/2006/table">
            <a:tbl>
              <a:tblPr/>
              <a:tblGrid>
                <a:gridCol w="2237648"/>
                <a:gridCol w="1531653"/>
                <a:gridCol w="1531653"/>
                <a:gridCol w="1531653"/>
                <a:gridCol w="1304297"/>
              </a:tblGrid>
              <a:tr h="625231">
                <a:tc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SESAM medlemsvirksomhed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GAPP medlemsvirksomhed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SESAM og GAPP medlemsvirksomhed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Ikke medlem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 dirty="0"/>
                        <a:t>SESAM virksomhedsmedlemskab </a:t>
                      </a:r>
                      <a:r>
                        <a:rPr lang="da-DK" sz="1400" baseline="30000" dirty="0"/>
                        <a:t>A</a:t>
                      </a:r>
                      <a:endParaRPr lang="da-DK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7.000 (1.750) </a:t>
                      </a:r>
                      <a:r>
                        <a:rPr lang="da-DK" sz="1400" baseline="30000" dirty="0"/>
                        <a:t>A</a:t>
                      </a:r>
                      <a:endParaRPr lang="da-DK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6.300 (1.575)</a:t>
                      </a:r>
                      <a:r>
                        <a:rPr lang="da-DK" sz="1400" baseline="30000" dirty="0"/>
                        <a:t> A</a:t>
                      </a:r>
                      <a:endParaRPr lang="da-DK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/>
                        <a:t>GAPP virksomhedsmedlemskab </a:t>
                      </a:r>
                      <a:r>
                        <a:rPr lang="da-DK" sz="1400" baseline="30000"/>
                        <a:t>B</a:t>
                      </a:r>
                      <a:endParaRPr lang="da-DK" sz="14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7.000 (1.750) </a:t>
                      </a:r>
                      <a:r>
                        <a:rPr lang="da-DK" sz="1400" baseline="30000" dirty="0"/>
                        <a:t>B</a:t>
                      </a:r>
                      <a:endParaRPr lang="da-DK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6.300 (1.575) </a:t>
                      </a:r>
                      <a:r>
                        <a:rPr lang="da-DK" sz="1400" baseline="30000" dirty="0"/>
                        <a:t>B</a:t>
                      </a:r>
                      <a:endParaRPr lang="da-DK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r>
                        <a:rPr lang="da-DK" sz="1400" dirty="0"/>
                        <a:t>SESAM seminar pr. deltager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4.100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4.100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r>
                        <a:rPr lang="da-DK" sz="1400"/>
                        <a:t>GAPP kursus pr. dag pr. deltager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4.100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4.100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 dirty="0"/>
                        <a:t>Virksomhed medlem af SESAM arbejdsgrupper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/>
                        <a:t>SESAM arbejdsgruppemøde pr. deltager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500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 dirty="0"/>
                        <a:t>Virksomhed medlem af GAPP arbejdsgruppe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1.500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r>
                        <a:rPr lang="da-DK" sz="1400"/>
                        <a:t>GAPP arbejdsgruppemøde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1520" y="188640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Medlemmar</a:t>
            </a:r>
            <a:endParaRPr lang="da-DK" sz="2400" b="1" dirty="0" smtClean="0">
              <a:solidFill>
                <a:srgbClr val="365F9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699792" y="2636912"/>
            <a:ext cx="252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rgbClr val="365F91"/>
                </a:solidFill>
                <a:cs typeface="Times New Roman" pitchFamily="18" charset="0"/>
              </a:rPr>
              <a:t>Var </a:t>
            </a:r>
            <a:r>
              <a:rPr lang="da-DK" b="1" dirty="0" err="1" smtClean="0">
                <a:solidFill>
                  <a:srgbClr val="365F91"/>
                </a:solidFill>
                <a:cs typeface="Times New Roman" pitchFamily="18" charset="0"/>
              </a:rPr>
              <a:t>hittar</a:t>
            </a:r>
            <a:r>
              <a:rPr lang="da-DK" b="1" dirty="0" smtClean="0">
                <a:solidFill>
                  <a:srgbClr val="365F91"/>
                </a:solidFill>
                <a:cs typeface="Times New Roman" pitchFamily="18" charset="0"/>
              </a:rPr>
              <a:t> vi </a:t>
            </a:r>
            <a:r>
              <a:rPr lang="da-DK" b="1" dirty="0" err="1" smtClean="0">
                <a:solidFill>
                  <a:srgbClr val="365F91"/>
                </a:solidFill>
                <a:cs typeface="Times New Roman" pitchFamily="18" charset="0"/>
              </a:rPr>
              <a:t>medlemmar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51520" y="188640"/>
            <a:ext cx="579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Brainstorming – tema for </a:t>
            </a: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kommande</a:t>
            </a:r>
            <a:r>
              <a:rPr lang="da-DK" sz="24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möten</a:t>
            </a:r>
            <a:endParaRPr lang="da-DK" sz="2400" b="1" dirty="0" smtClean="0">
              <a:solidFill>
                <a:srgbClr val="365F91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Billede 6" descr="IMG_0369.JPG"/>
          <p:cNvPicPr/>
          <p:nvPr/>
        </p:nvPicPr>
        <p:blipFill>
          <a:blip r:embed="rId2" cstate="print"/>
          <a:srcRect l="58211" t="9600" r="6576" b="18269"/>
          <a:stretch>
            <a:fillRect/>
          </a:stretch>
        </p:blipFill>
        <p:spPr>
          <a:xfrm>
            <a:off x="2771800" y="1052736"/>
            <a:ext cx="3384376" cy="518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1520" y="188640"/>
            <a:ext cx="1828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err="1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Utse</a:t>
            </a:r>
            <a:r>
              <a:rPr lang="da-DK" sz="24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 styrelse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907704" y="400506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Suppleanter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907704" y="148478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Styrelse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04-04-2011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1520" y="188640"/>
            <a:ext cx="1326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Kalender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467544" y="4365104"/>
          <a:ext cx="842493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74"/>
                <a:gridCol w="2462254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Dato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Møde</a:t>
                      </a:r>
                      <a:r>
                        <a:rPr lang="da-DK" baseline="0" dirty="0" smtClean="0"/>
                        <a:t> sted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Opgaver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31. maj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2011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Lunds Universitet kl. 16:00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>
                          <a:solidFill>
                            <a:schemeClr val="tx1"/>
                          </a:solidFill>
                        </a:rPr>
                        <a:t>Årsmöte</a:t>
                      </a: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22.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September 2011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Under planlægning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Møde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17.  November 2011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Under planlægning</a:t>
                      </a:r>
                    </a:p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2.    Møde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395536" y="1412776"/>
          <a:ext cx="84249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74"/>
                <a:gridCol w="2462254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Dato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Møde</a:t>
                      </a:r>
                      <a:r>
                        <a:rPr lang="da-DK" baseline="0" dirty="0" smtClean="0">
                          <a:solidFill>
                            <a:schemeClr val="bg1"/>
                          </a:solidFill>
                        </a:rPr>
                        <a:t> sted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Opgaver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3. Maj 2011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Kl. 17:00, ABB Malmö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Planlægning af 1.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møde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17. Maj 2011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KL. 16:00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, Rockwell Automation, Lund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Planlægning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af generalforsamling og </a:t>
                      </a:r>
                      <a:r>
                        <a:rPr lang="da-DK" baseline="0" dirty="0" err="1" smtClean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da-DK" baseline="0" dirty="0" smtClean="0">
                          <a:solidFill>
                            <a:schemeClr val="tx1"/>
                          </a:solidFill>
                        </a:rPr>
                        <a:t> af program for første møde. 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395536" y="980728"/>
            <a:ext cx="17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Styrelses møder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ktangel 3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grpSp>
        <p:nvGrpSpPr>
          <p:cNvPr id="2" name="Group 377"/>
          <p:cNvGrpSpPr>
            <a:grpSpLocks/>
          </p:cNvGrpSpPr>
          <p:nvPr/>
        </p:nvGrpSpPr>
        <p:grpSpPr bwMode="auto">
          <a:xfrm>
            <a:off x="2083743" y="2143116"/>
            <a:ext cx="4975268" cy="1379551"/>
            <a:chOff x="1824" y="2016"/>
            <a:chExt cx="2064" cy="528"/>
          </a:xfrm>
          <a:solidFill>
            <a:schemeClr val="bg1"/>
          </a:solidFill>
        </p:grpSpPr>
        <p:sp>
          <p:nvSpPr>
            <p:cNvPr id="37890" name="Oval 2"/>
            <p:cNvSpPr>
              <a:spLocks noChangeArrowheads="1"/>
            </p:cNvSpPr>
            <p:nvPr/>
          </p:nvSpPr>
          <p:spPr bwMode="auto">
            <a:xfrm>
              <a:off x="182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187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192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196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01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206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211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201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206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211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182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187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192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5" name="Oval 37"/>
            <p:cNvSpPr>
              <a:spLocks noChangeArrowheads="1"/>
            </p:cNvSpPr>
            <p:nvPr/>
          </p:nvSpPr>
          <p:spPr bwMode="auto">
            <a:xfrm>
              <a:off x="196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6" name="Oval 38"/>
            <p:cNvSpPr>
              <a:spLocks noChangeArrowheads="1"/>
            </p:cNvSpPr>
            <p:nvPr/>
          </p:nvSpPr>
          <p:spPr bwMode="auto">
            <a:xfrm>
              <a:off x="201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7" name="Oval 39"/>
            <p:cNvSpPr>
              <a:spLocks noChangeArrowheads="1"/>
            </p:cNvSpPr>
            <p:nvPr/>
          </p:nvSpPr>
          <p:spPr bwMode="auto">
            <a:xfrm>
              <a:off x="206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8" name="Oval 40"/>
            <p:cNvSpPr>
              <a:spLocks noChangeArrowheads="1"/>
            </p:cNvSpPr>
            <p:nvPr/>
          </p:nvSpPr>
          <p:spPr bwMode="auto">
            <a:xfrm>
              <a:off x="211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29" name="Oval 41"/>
            <p:cNvSpPr>
              <a:spLocks noChangeArrowheads="1"/>
            </p:cNvSpPr>
            <p:nvPr/>
          </p:nvSpPr>
          <p:spPr bwMode="auto">
            <a:xfrm>
              <a:off x="182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0" name="Oval 42"/>
            <p:cNvSpPr>
              <a:spLocks noChangeArrowheads="1"/>
            </p:cNvSpPr>
            <p:nvPr/>
          </p:nvSpPr>
          <p:spPr bwMode="auto">
            <a:xfrm>
              <a:off x="187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1" name="Oval 43"/>
            <p:cNvSpPr>
              <a:spLocks noChangeArrowheads="1"/>
            </p:cNvSpPr>
            <p:nvPr/>
          </p:nvSpPr>
          <p:spPr bwMode="auto">
            <a:xfrm>
              <a:off x="192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2" name="Oval 44"/>
            <p:cNvSpPr>
              <a:spLocks noChangeArrowheads="1"/>
            </p:cNvSpPr>
            <p:nvPr/>
          </p:nvSpPr>
          <p:spPr bwMode="auto">
            <a:xfrm>
              <a:off x="196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3" name="Oval 45"/>
            <p:cNvSpPr>
              <a:spLocks noChangeArrowheads="1"/>
            </p:cNvSpPr>
            <p:nvPr/>
          </p:nvSpPr>
          <p:spPr bwMode="auto">
            <a:xfrm>
              <a:off x="201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4" name="Oval 46"/>
            <p:cNvSpPr>
              <a:spLocks noChangeArrowheads="1"/>
            </p:cNvSpPr>
            <p:nvPr/>
          </p:nvSpPr>
          <p:spPr bwMode="auto">
            <a:xfrm>
              <a:off x="206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5" name="Oval 47"/>
            <p:cNvSpPr>
              <a:spLocks noChangeArrowheads="1"/>
            </p:cNvSpPr>
            <p:nvPr/>
          </p:nvSpPr>
          <p:spPr bwMode="auto">
            <a:xfrm>
              <a:off x="211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6" name="Oval 48"/>
            <p:cNvSpPr>
              <a:spLocks noChangeArrowheads="1"/>
            </p:cNvSpPr>
            <p:nvPr/>
          </p:nvSpPr>
          <p:spPr bwMode="auto">
            <a:xfrm>
              <a:off x="182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7" name="Oval 49"/>
            <p:cNvSpPr>
              <a:spLocks noChangeArrowheads="1"/>
            </p:cNvSpPr>
            <p:nvPr/>
          </p:nvSpPr>
          <p:spPr bwMode="auto">
            <a:xfrm>
              <a:off x="187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8" name="Oval 50"/>
            <p:cNvSpPr>
              <a:spLocks noChangeArrowheads="1"/>
            </p:cNvSpPr>
            <p:nvPr/>
          </p:nvSpPr>
          <p:spPr bwMode="auto">
            <a:xfrm>
              <a:off x="192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39" name="Oval 51"/>
            <p:cNvSpPr>
              <a:spLocks noChangeArrowheads="1"/>
            </p:cNvSpPr>
            <p:nvPr/>
          </p:nvSpPr>
          <p:spPr bwMode="auto">
            <a:xfrm>
              <a:off x="196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0" name="Oval 52"/>
            <p:cNvSpPr>
              <a:spLocks noChangeArrowheads="1"/>
            </p:cNvSpPr>
            <p:nvPr/>
          </p:nvSpPr>
          <p:spPr bwMode="auto">
            <a:xfrm>
              <a:off x="201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1" name="Oval 53"/>
            <p:cNvSpPr>
              <a:spLocks noChangeArrowheads="1"/>
            </p:cNvSpPr>
            <p:nvPr/>
          </p:nvSpPr>
          <p:spPr bwMode="auto">
            <a:xfrm>
              <a:off x="206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2" name="Oval 54"/>
            <p:cNvSpPr>
              <a:spLocks noChangeArrowheads="1"/>
            </p:cNvSpPr>
            <p:nvPr/>
          </p:nvSpPr>
          <p:spPr bwMode="auto">
            <a:xfrm>
              <a:off x="182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3" name="Oval 55"/>
            <p:cNvSpPr>
              <a:spLocks noChangeArrowheads="1"/>
            </p:cNvSpPr>
            <p:nvPr/>
          </p:nvSpPr>
          <p:spPr bwMode="auto">
            <a:xfrm>
              <a:off x="187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4" name="Oval 56"/>
            <p:cNvSpPr>
              <a:spLocks noChangeArrowheads="1"/>
            </p:cNvSpPr>
            <p:nvPr/>
          </p:nvSpPr>
          <p:spPr bwMode="auto">
            <a:xfrm>
              <a:off x="192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5" name="Oval 57"/>
            <p:cNvSpPr>
              <a:spLocks noChangeArrowheads="1"/>
            </p:cNvSpPr>
            <p:nvPr/>
          </p:nvSpPr>
          <p:spPr bwMode="auto">
            <a:xfrm>
              <a:off x="196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6" name="Oval 58"/>
            <p:cNvSpPr>
              <a:spLocks noChangeArrowheads="1"/>
            </p:cNvSpPr>
            <p:nvPr/>
          </p:nvSpPr>
          <p:spPr bwMode="auto">
            <a:xfrm>
              <a:off x="201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7" name="Oval 59"/>
            <p:cNvSpPr>
              <a:spLocks noChangeArrowheads="1"/>
            </p:cNvSpPr>
            <p:nvPr/>
          </p:nvSpPr>
          <p:spPr bwMode="auto">
            <a:xfrm>
              <a:off x="206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8" name="Oval 60"/>
            <p:cNvSpPr>
              <a:spLocks noChangeArrowheads="1"/>
            </p:cNvSpPr>
            <p:nvPr/>
          </p:nvSpPr>
          <p:spPr bwMode="auto">
            <a:xfrm>
              <a:off x="211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49" name="Oval 61"/>
            <p:cNvSpPr>
              <a:spLocks noChangeArrowheads="1"/>
            </p:cNvSpPr>
            <p:nvPr/>
          </p:nvSpPr>
          <p:spPr bwMode="auto">
            <a:xfrm>
              <a:off x="187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0" name="Oval 62"/>
            <p:cNvSpPr>
              <a:spLocks noChangeArrowheads="1"/>
            </p:cNvSpPr>
            <p:nvPr/>
          </p:nvSpPr>
          <p:spPr bwMode="auto">
            <a:xfrm>
              <a:off x="192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1" name="Oval 63"/>
            <p:cNvSpPr>
              <a:spLocks noChangeArrowheads="1"/>
            </p:cNvSpPr>
            <p:nvPr/>
          </p:nvSpPr>
          <p:spPr bwMode="auto">
            <a:xfrm>
              <a:off x="196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2" name="Oval 64"/>
            <p:cNvSpPr>
              <a:spLocks noChangeArrowheads="1"/>
            </p:cNvSpPr>
            <p:nvPr/>
          </p:nvSpPr>
          <p:spPr bwMode="auto">
            <a:xfrm>
              <a:off x="201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3" name="Oval 65"/>
            <p:cNvSpPr>
              <a:spLocks noChangeArrowheads="1"/>
            </p:cNvSpPr>
            <p:nvPr/>
          </p:nvSpPr>
          <p:spPr bwMode="auto">
            <a:xfrm>
              <a:off x="206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4" name="Oval 66"/>
            <p:cNvSpPr>
              <a:spLocks noChangeArrowheads="1"/>
            </p:cNvSpPr>
            <p:nvPr/>
          </p:nvSpPr>
          <p:spPr bwMode="auto">
            <a:xfrm>
              <a:off x="211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5" name="Oval 67"/>
            <p:cNvSpPr>
              <a:spLocks noChangeArrowheads="1"/>
            </p:cNvSpPr>
            <p:nvPr/>
          </p:nvSpPr>
          <p:spPr bwMode="auto">
            <a:xfrm>
              <a:off x="220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6" name="Oval 68"/>
            <p:cNvSpPr>
              <a:spLocks noChangeArrowheads="1"/>
            </p:cNvSpPr>
            <p:nvPr/>
          </p:nvSpPr>
          <p:spPr bwMode="auto">
            <a:xfrm>
              <a:off x="225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7" name="Oval 69"/>
            <p:cNvSpPr>
              <a:spLocks noChangeArrowheads="1"/>
            </p:cNvSpPr>
            <p:nvPr/>
          </p:nvSpPr>
          <p:spPr bwMode="auto">
            <a:xfrm>
              <a:off x="230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8" name="Oval 70"/>
            <p:cNvSpPr>
              <a:spLocks noChangeArrowheads="1"/>
            </p:cNvSpPr>
            <p:nvPr/>
          </p:nvSpPr>
          <p:spPr bwMode="auto">
            <a:xfrm>
              <a:off x="235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59" name="Oval 71"/>
            <p:cNvSpPr>
              <a:spLocks noChangeArrowheads="1"/>
            </p:cNvSpPr>
            <p:nvPr/>
          </p:nvSpPr>
          <p:spPr bwMode="auto">
            <a:xfrm>
              <a:off x="240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0" name="Oval 72"/>
            <p:cNvSpPr>
              <a:spLocks noChangeArrowheads="1"/>
            </p:cNvSpPr>
            <p:nvPr/>
          </p:nvSpPr>
          <p:spPr bwMode="auto">
            <a:xfrm>
              <a:off x="244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1" name="Oval 73"/>
            <p:cNvSpPr>
              <a:spLocks noChangeArrowheads="1"/>
            </p:cNvSpPr>
            <p:nvPr/>
          </p:nvSpPr>
          <p:spPr bwMode="auto">
            <a:xfrm>
              <a:off x="249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2" name="Oval 74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3" name="Oval 75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4" name="Oval 76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5" name="Oval 77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6" name="Oval 78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7" name="Oval 79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8" name="Oval 80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69" name="Oval 81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0" name="Oval 82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1" name="Oval 83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2" name="Oval 84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3" name="Oval 85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4" name="Oval 86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5" name="Oval 87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6" name="Oval 88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7" name="Oval 89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8" name="Oval 90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79" name="Oval 91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0" name="Oval 92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1" name="Oval 93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2" name="Oval 94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3" name="Oval 95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4" name="Oval 96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5" name="Oval 97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6" name="Oval 98"/>
            <p:cNvSpPr>
              <a:spLocks noChangeArrowheads="1"/>
            </p:cNvSpPr>
            <p:nvPr/>
          </p:nvSpPr>
          <p:spPr bwMode="auto">
            <a:xfrm>
              <a:off x="220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7" name="Oval 99"/>
            <p:cNvSpPr>
              <a:spLocks noChangeArrowheads="1"/>
            </p:cNvSpPr>
            <p:nvPr/>
          </p:nvSpPr>
          <p:spPr bwMode="auto">
            <a:xfrm>
              <a:off x="225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8" name="Oval 100"/>
            <p:cNvSpPr>
              <a:spLocks noChangeArrowheads="1"/>
            </p:cNvSpPr>
            <p:nvPr/>
          </p:nvSpPr>
          <p:spPr bwMode="auto">
            <a:xfrm>
              <a:off x="230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89" name="Oval 101"/>
            <p:cNvSpPr>
              <a:spLocks noChangeArrowheads="1"/>
            </p:cNvSpPr>
            <p:nvPr/>
          </p:nvSpPr>
          <p:spPr bwMode="auto">
            <a:xfrm>
              <a:off x="220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0" name="Oval 102"/>
            <p:cNvSpPr>
              <a:spLocks noChangeArrowheads="1"/>
            </p:cNvSpPr>
            <p:nvPr/>
          </p:nvSpPr>
          <p:spPr bwMode="auto">
            <a:xfrm>
              <a:off x="225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1" name="Oval 103"/>
            <p:cNvSpPr>
              <a:spLocks noChangeArrowheads="1"/>
            </p:cNvSpPr>
            <p:nvPr/>
          </p:nvSpPr>
          <p:spPr bwMode="auto">
            <a:xfrm>
              <a:off x="230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2" name="Oval 104"/>
            <p:cNvSpPr>
              <a:spLocks noChangeArrowheads="1"/>
            </p:cNvSpPr>
            <p:nvPr/>
          </p:nvSpPr>
          <p:spPr bwMode="auto">
            <a:xfrm>
              <a:off x="235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3" name="Oval 105"/>
            <p:cNvSpPr>
              <a:spLocks noChangeArrowheads="1"/>
            </p:cNvSpPr>
            <p:nvPr/>
          </p:nvSpPr>
          <p:spPr bwMode="auto">
            <a:xfrm>
              <a:off x="240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4" name="Oval 106"/>
            <p:cNvSpPr>
              <a:spLocks noChangeArrowheads="1"/>
            </p:cNvSpPr>
            <p:nvPr/>
          </p:nvSpPr>
          <p:spPr bwMode="auto">
            <a:xfrm>
              <a:off x="244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5" name="Oval 107"/>
            <p:cNvSpPr>
              <a:spLocks noChangeArrowheads="1"/>
            </p:cNvSpPr>
            <p:nvPr/>
          </p:nvSpPr>
          <p:spPr bwMode="auto">
            <a:xfrm>
              <a:off x="249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6" name="Oval 108"/>
            <p:cNvSpPr>
              <a:spLocks noChangeArrowheads="1"/>
            </p:cNvSpPr>
            <p:nvPr/>
          </p:nvSpPr>
          <p:spPr bwMode="auto">
            <a:xfrm>
              <a:off x="220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7" name="Oval 109"/>
            <p:cNvSpPr>
              <a:spLocks noChangeArrowheads="1"/>
            </p:cNvSpPr>
            <p:nvPr/>
          </p:nvSpPr>
          <p:spPr bwMode="auto">
            <a:xfrm>
              <a:off x="225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8" name="Oval 110"/>
            <p:cNvSpPr>
              <a:spLocks noChangeArrowheads="1"/>
            </p:cNvSpPr>
            <p:nvPr/>
          </p:nvSpPr>
          <p:spPr bwMode="auto">
            <a:xfrm>
              <a:off x="230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7999" name="Oval 111"/>
            <p:cNvSpPr>
              <a:spLocks noChangeArrowheads="1"/>
            </p:cNvSpPr>
            <p:nvPr/>
          </p:nvSpPr>
          <p:spPr bwMode="auto">
            <a:xfrm>
              <a:off x="235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0" name="Oval 112"/>
            <p:cNvSpPr>
              <a:spLocks noChangeArrowheads="1"/>
            </p:cNvSpPr>
            <p:nvPr/>
          </p:nvSpPr>
          <p:spPr bwMode="auto">
            <a:xfrm>
              <a:off x="240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1" name="Oval 113"/>
            <p:cNvSpPr>
              <a:spLocks noChangeArrowheads="1"/>
            </p:cNvSpPr>
            <p:nvPr/>
          </p:nvSpPr>
          <p:spPr bwMode="auto">
            <a:xfrm>
              <a:off x="244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2" name="Oval 114"/>
            <p:cNvSpPr>
              <a:spLocks noChangeArrowheads="1"/>
            </p:cNvSpPr>
            <p:nvPr/>
          </p:nvSpPr>
          <p:spPr bwMode="auto">
            <a:xfrm>
              <a:off x="249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3" name="Oval 115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4" name="Oval 116"/>
            <p:cNvSpPr>
              <a:spLocks noChangeArrowheads="1"/>
            </p:cNvSpPr>
            <p:nvPr/>
          </p:nvSpPr>
          <p:spPr bwMode="auto">
            <a:xfrm>
              <a:off x="225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5" name="Oval 117"/>
            <p:cNvSpPr>
              <a:spLocks noChangeArrowheads="1"/>
            </p:cNvSpPr>
            <p:nvPr/>
          </p:nvSpPr>
          <p:spPr bwMode="auto">
            <a:xfrm>
              <a:off x="230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6" name="Oval 118"/>
            <p:cNvSpPr>
              <a:spLocks noChangeArrowheads="1"/>
            </p:cNvSpPr>
            <p:nvPr/>
          </p:nvSpPr>
          <p:spPr bwMode="auto">
            <a:xfrm>
              <a:off x="235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7" name="Oval 119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8" name="Oval 120"/>
            <p:cNvSpPr>
              <a:spLocks noChangeArrowheads="1"/>
            </p:cNvSpPr>
            <p:nvPr/>
          </p:nvSpPr>
          <p:spPr bwMode="auto">
            <a:xfrm>
              <a:off x="244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09" name="Oval 121"/>
            <p:cNvSpPr>
              <a:spLocks noChangeArrowheads="1"/>
            </p:cNvSpPr>
            <p:nvPr/>
          </p:nvSpPr>
          <p:spPr bwMode="auto">
            <a:xfrm>
              <a:off x="249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0" name="Oval 122"/>
            <p:cNvSpPr>
              <a:spLocks noChangeArrowheads="1"/>
            </p:cNvSpPr>
            <p:nvPr/>
          </p:nvSpPr>
          <p:spPr bwMode="auto">
            <a:xfrm>
              <a:off x="220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1" name="Oval 123"/>
            <p:cNvSpPr>
              <a:spLocks noChangeArrowheads="1"/>
            </p:cNvSpPr>
            <p:nvPr/>
          </p:nvSpPr>
          <p:spPr bwMode="auto">
            <a:xfrm>
              <a:off x="225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2" name="Oval 124"/>
            <p:cNvSpPr>
              <a:spLocks noChangeArrowheads="1"/>
            </p:cNvSpPr>
            <p:nvPr/>
          </p:nvSpPr>
          <p:spPr bwMode="auto">
            <a:xfrm>
              <a:off x="230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3" name="Oval 125"/>
            <p:cNvSpPr>
              <a:spLocks noChangeArrowheads="1"/>
            </p:cNvSpPr>
            <p:nvPr/>
          </p:nvSpPr>
          <p:spPr bwMode="auto">
            <a:xfrm>
              <a:off x="235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4" name="Oval 126"/>
            <p:cNvSpPr>
              <a:spLocks noChangeArrowheads="1"/>
            </p:cNvSpPr>
            <p:nvPr/>
          </p:nvSpPr>
          <p:spPr bwMode="auto">
            <a:xfrm>
              <a:off x="240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5" name="Oval 127"/>
            <p:cNvSpPr>
              <a:spLocks noChangeArrowheads="1"/>
            </p:cNvSpPr>
            <p:nvPr/>
          </p:nvSpPr>
          <p:spPr bwMode="auto">
            <a:xfrm>
              <a:off x="244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6" name="Oval 128"/>
            <p:cNvSpPr>
              <a:spLocks noChangeArrowheads="1"/>
            </p:cNvSpPr>
            <p:nvPr/>
          </p:nvSpPr>
          <p:spPr bwMode="auto">
            <a:xfrm>
              <a:off x="249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7" name="Oval 129"/>
            <p:cNvSpPr>
              <a:spLocks noChangeArrowheads="1"/>
            </p:cNvSpPr>
            <p:nvPr/>
          </p:nvSpPr>
          <p:spPr bwMode="auto">
            <a:xfrm>
              <a:off x="220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8" name="Oval 130"/>
            <p:cNvSpPr>
              <a:spLocks noChangeArrowheads="1"/>
            </p:cNvSpPr>
            <p:nvPr/>
          </p:nvSpPr>
          <p:spPr bwMode="auto">
            <a:xfrm>
              <a:off x="225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19" name="Oval 131"/>
            <p:cNvSpPr>
              <a:spLocks noChangeArrowheads="1"/>
            </p:cNvSpPr>
            <p:nvPr/>
          </p:nvSpPr>
          <p:spPr bwMode="auto">
            <a:xfrm>
              <a:off x="230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0" name="Oval 132"/>
            <p:cNvSpPr>
              <a:spLocks noChangeArrowheads="1"/>
            </p:cNvSpPr>
            <p:nvPr/>
          </p:nvSpPr>
          <p:spPr bwMode="auto">
            <a:xfrm>
              <a:off x="235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auto">
            <a:xfrm>
              <a:off x="240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auto">
            <a:xfrm>
              <a:off x="244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3" name="Oval 135"/>
            <p:cNvSpPr>
              <a:spLocks noChangeArrowheads="1"/>
            </p:cNvSpPr>
            <p:nvPr/>
          </p:nvSpPr>
          <p:spPr bwMode="auto">
            <a:xfrm>
              <a:off x="249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4" name="Oval 136"/>
            <p:cNvSpPr>
              <a:spLocks noChangeArrowheads="1"/>
            </p:cNvSpPr>
            <p:nvPr/>
          </p:nvSpPr>
          <p:spPr bwMode="auto">
            <a:xfrm>
              <a:off x="259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5" name="Oval 137"/>
            <p:cNvSpPr>
              <a:spLocks noChangeArrowheads="1"/>
            </p:cNvSpPr>
            <p:nvPr/>
          </p:nvSpPr>
          <p:spPr bwMode="auto">
            <a:xfrm>
              <a:off x="264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6" name="Oval 138"/>
            <p:cNvSpPr>
              <a:spLocks noChangeArrowheads="1"/>
            </p:cNvSpPr>
            <p:nvPr/>
          </p:nvSpPr>
          <p:spPr bwMode="auto">
            <a:xfrm>
              <a:off x="268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7" name="Oval 139"/>
            <p:cNvSpPr>
              <a:spLocks noChangeArrowheads="1"/>
            </p:cNvSpPr>
            <p:nvPr/>
          </p:nvSpPr>
          <p:spPr bwMode="auto">
            <a:xfrm>
              <a:off x="273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8" name="Oval 140"/>
            <p:cNvSpPr>
              <a:spLocks noChangeArrowheads="1"/>
            </p:cNvSpPr>
            <p:nvPr/>
          </p:nvSpPr>
          <p:spPr bwMode="auto">
            <a:xfrm>
              <a:off x="278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29" name="Oval 141"/>
            <p:cNvSpPr>
              <a:spLocks noChangeArrowheads="1"/>
            </p:cNvSpPr>
            <p:nvPr/>
          </p:nvSpPr>
          <p:spPr bwMode="auto">
            <a:xfrm>
              <a:off x="283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0" name="Oval 142"/>
            <p:cNvSpPr>
              <a:spLocks noChangeArrowheads="1"/>
            </p:cNvSpPr>
            <p:nvPr/>
          </p:nvSpPr>
          <p:spPr bwMode="auto">
            <a:xfrm>
              <a:off x="288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1" name="Oval 143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2" name="Oval 144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3" name="Oval 145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4" name="Oval 146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5" name="Oval 147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6" name="Oval 148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7" name="Oval 149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8" name="Oval 150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39" name="Oval 151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0" name="Oval 152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1" name="Oval 153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2" name="Oval 154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3" name="Oval 155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4" name="Oval 156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5" name="Oval 157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6" name="Oval 158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7" name="Oval 159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8" name="Oval 160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49" name="Oval 161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0" name="Oval 162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1" name="Oval 163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2" name="Oval 164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3" name="Oval 165"/>
            <p:cNvSpPr>
              <a:spLocks noChangeArrowheads="1"/>
            </p:cNvSpPr>
            <p:nvPr/>
          </p:nvSpPr>
          <p:spPr bwMode="auto">
            <a:xfrm>
              <a:off x="278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4" name="Oval 166"/>
            <p:cNvSpPr>
              <a:spLocks noChangeArrowheads="1"/>
            </p:cNvSpPr>
            <p:nvPr/>
          </p:nvSpPr>
          <p:spPr bwMode="auto">
            <a:xfrm>
              <a:off x="283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5" name="Oval 167"/>
            <p:cNvSpPr>
              <a:spLocks noChangeArrowheads="1"/>
            </p:cNvSpPr>
            <p:nvPr/>
          </p:nvSpPr>
          <p:spPr bwMode="auto">
            <a:xfrm>
              <a:off x="288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6" name="Oval 168"/>
            <p:cNvSpPr>
              <a:spLocks noChangeArrowheads="1"/>
            </p:cNvSpPr>
            <p:nvPr/>
          </p:nvSpPr>
          <p:spPr bwMode="auto">
            <a:xfrm>
              <a:off x="259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7" name="Oval 169"/>
            <p:cNvSpPr>
              <a:spLocks noChangeArrowheads="1"/>
            </p:cNvSpPr>
            <p:nvPr/>
          </p:nvSpPr>
          <p:spPr bwMode="auto">
            <a:xfrm>
              <a:off x="264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8" name="Oval 170"/>
            <p:cNvSpPr>
              <a:spLocks noChangeArrowheads="1"/>
            </p:cNvSpPr>
            <p:nvPr/>
          </p:nvSpPr>
          <p:spPr bwMode="auto">
            <a:xfrm>
              <a:off x="268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59" name="Oval 171"/>
            <p:cNvSpPr>
              <a:spLocks noChangeArrowheads="1"/>
            </p:cNvSpPr>
            <p:nvPr/>
          </p:nvSpPr>
          <p:spPr bwMode="auto">
            <a:xfrm>
              <a:off x="273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0" name="Oval 172"/>
            <p:cNvSpPr>
              <a:spLocks noChangeArrowheads="1"/>
            </p:cNvSpPr>
            <p:nvPr/>
          </p:nvSpPr>
          <p:spPr bwMode="auto">
            <a:xfrm>
              <a:off x="278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1" name="Oval 173"/>
            <p:cNvSpPr>
              <a:spLocks noChangeArrowheads="1"/>
            </p:cNvSpPr>
            <p:nvPr/>
          </p:nvSpPr>
          <p:spPr bwMode="auto">
            <a:xfrm>
              <a:off x="283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2" name="Oval 174"/>
            <p:cNvSpPr>
              <a:spLocks noChangeArrowheads="1"/>
            </p:cNvSpPr>
            <p:nvPr/>
          </p:nvSpPr>
          <p:spPr bwMode="auto">
            <a:xfrm>
              <a:off x="288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3" name="Oval 175"/>
            <p:cNvSpPr>
              <a:spLocks noChangeArrowheads="1"/>
            </p:cNvSpPr>
            <p:nvPr/>
          </p:nvSpPr>
          <p:spPr bwMode="auto">
            <a:xfrm>
              <a:off x="259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4" name="Oval 176"/>
            <p:cNvSpPr>
              <a:spLocks noChangeArrowheads="1"/>
            </p:cNvSpPr>
            <p:nvPr/>
          </p:nvSpPr>
          <p:spPr bwMode="auto">
            <a:xfrm>
              <a:off x="264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5" name="Oval 177"/>
            <p:cNvSpPr>
              <a:spLocks noChangeArrowheads="1"/>
            </p:cNvSpPr>
            <p:nvPr/>
          </p:nvSpPr>
          <p:spPr bwMode="auto">
            <a:xfrm>
              <a:off x="268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6" name="Oval 178"/>
            <p:cNvSpPr>
              <a:spLocks noChangeArrowheads="1"/>
            </p:cNvSpPr>
            <p:nvPr/>
          </p:nvSpPr>
          <p:spPr bwMode="auto">
            <a:xfrm>
              <a:off x="273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7" name="Oval 179"/>
            <p:cNvSpPr>
              <a:spLocks noChangeArrowheads="1"/>
            </p:cNvSpPr>
            <p:nvPr/>
          </p:nvSpPr>
          <p:spPr bwMode="auto">
            <a:xfrm>
              <a:off x="278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8" name="Oval 180"/>
            <p:cNvSpPr>
              <a:spLocks noChangeArrowheads="1"/>
            </p:cNvSpPr>
            <p:nvPr/>
          </p:nvSpPr>
          <p:spPr bwMode="auto">
            <a:xfrm>
              <a:off x="283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69" name="Oval 181"/>
            <p:cNvSpPr>
              <a:spLocks noChangeArrowheads="1"/>
            </p:cNvSpPr>
            <p:nvPr/>
          </p:nvSpPr>
          <p:spPr bwMode="auto">
            <a:xfrm>
              <a:off x="288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0" name="Oval 182"/>
            <p:cNvSpPr>
              <a:spLocks noChangeArrowheads="1"/>
            </p:cNvSpPr>
            <p:nvPr/>
          </p:nvSpPr>
          <p:spPr bwMode="auto">
            <a:xfrm>
              <a:off x="259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1" name="Oval 183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2" name="Oval 184"/>
            <p:cNvSpPr>
              <a:spLocks noChangeArrowheads="1"/>
            </p:cNvSpPr>
            <p:nvPr/>
          </p:nvSpPr>
          <p:spPr bwMode="auto">
            <a:xfrm>
              <a:off x="268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3" name="Oval 185"/>
            <p:cNvSpPr>
              <a:spLocks noChangeArrowheads="1"/>
            </p:cNvSpPr>
            <p:nvPr/>
          </p:nvSpPr>
          <p:spPr bwMode="auto">
            <a:xfrm>
              <a:off x="273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4" name="Oval 186"/>
            <p:cNvSpPr>
              <a:spLocks noChangeArrowheads="1"/>
            </p:cNvSpPr>
            <p:nvPr/>
          </p:nvSpPr>
          <p:spPr bwMode="auto">
            <a:xfrm>
              <a:off x="278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5" name="Oval 187"/>
            <p:cNvSpPr>
              <a:spLocks noChangeArrowheads="1"/>
            </p:cNvSpPr>
            <p:nvPr/>
          </p:nvSpPr>
          <p:spPr bwMode="auto">
            <a:xfrm>
              <a:off x="283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6" name="Oval 188"/>
            <p:cNvSpPr>
              <a:spLocks noChangeArrowheads="1"/>
            </p:cNvSpPr>
            <p:nvPr/>
          </p:nvSpPr>
          <p:spPr bwMode="auto">
            <a:xfrm>
              <a:off x="259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7" name="Oval 189"/>
            <p:cNvSpPr>
              <a:spLocks noChangeArrowheads="1"/>
            </p:cNvSpPr>
            <p:nvPr/>
          </p:nvSpPr>
          <p:spPr bwMode="auto">
            <a:xfrm>
              <a:off x="264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8" name="Oval 190"/>
            <p:cNvSpPr>
              <a:spLocks noChangeArrowheads="1"/>
            </p:cNvSpPr>
            <p:nvPr/>
          </p:nvSpPr>
          <p:spPr bwMode="auto">
            <a:xfrm>
              <a:off x="268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79" name="Oval 191"/>
            <p:cNvSpPr>
              <a:spLocks noChangeArrowheads="1"/>
            </p:cNvSpPr>
            <p:nvPr/>
          </p:nvSpPr>
          <p:spPr bwMode="auto">
            <a:xfrm>
              <a:off x="273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0" name="Oval 192"/>
            <p:cNvSpPr>
              <a:spLocks noChangeArrowheads="1"/>
            </p:cNvSpPr>
            <p:nvPr/>
          </p:nvSpPr>
          <p:spPr bwMode="auto">
            <a:xfrm>
              <a:off x="278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1" name="Oval 193"/>
            <p:cNvSpPr>
              <a:spLocks noChangeArrowheads="1"/>
            </p:cNvSpPr>
            <p:nvPr/>
          </p:nvSpPr>
          <p:spPr bwMode="auto">
            <a:xfrm>
              <a:off x="283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2" name="Oval 194"/>
            <p:cNvSpPr>
              <a:spLocks noChangeArrowheads="1"/>
            </p:cNvSpPr>
            <p:nvPr/>
          </p:nvSpPr>
          <p:spPr bwMode="auto">
            <a:xfrm>
              <a:off x="288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3" name="Oval 195"/>
            <p:cNvSpPr>
              <a:spLocks noChangeArrowheads="1"/>
            </p:cNvSpPr>
            <p:nvPr/>
          </p:nvSpPr>
          <p:spPr bwMode="auto">
            <a:xfrm>
              <a:off x="264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4" name="Oval 196"/>
            <p:cNvSpPr>
              <a:spLocks noChangeArrowheads="1"/>
            </p:cNvSpPr>
            <p:nvPr/>
          </p:nvSpPr>
          <p:spPr bwMode="auto">
            <a:xfrm>
              <a:off x="268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5" name="Oval 197"/>
            <p:cNvSpPr>
              <a:spLocks noChangeArrowheads="1"/>
            </p:cNvSpPr>
            <p:nvPr/>
          </p:nvSpPr>
          <p:spPr bwMode="auto">
            <a:xfrm>
              <a:off x="273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6" name="Oval 198"/>
            <p:cNvSpPr>
              <a:spLocks noChangeArrowheads="1"/>
            </p:cNvSpPr>
            <p:nvPr/>
          </p:nvSpPr>
          <p:spPr bwMode="auto">
            <a:xfrm>
              <a:off x="278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7" name="Oval 199"/>
            <p:cNvSpPr>
              <a:spLocks noChangeArrowheads="1"/>
            </p:cNvSpPr>
            <p:nvPr/>
          </p:nvSpPr>
          <p:spPr bwMode="auto">
            <a:xfrm>
              <a:off x="283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8" name="Oval 200"/>
            <p:cNvSpPr>
              <a:spLocks noChangeArrowheads="1"/>
            </p:cNvSpPr>
            <p:nvPr/>
          </p:nvSpPr>
          <p:spPr bwMode="auto">
            <a:xfrm>
              <a:off x="288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89" name="Oval 201"/>
            <p:cNvSpPr>
              <a:spLocks noChangeArrowheads="1"/>
            </p:cNvSpPr>
            <p:nvPr/>
          </p:nvSpPr>
          <p:spPr bwMode="auto">
            <a:xfrm>
              <a:off x="297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0" name="Oval 202"/>
            <p:cNvSpPr>
              <a:spLocks noChangeArrowheads="1"/>
            </p:cNvSpPr>
            <p:nvPr/>
          </p:nvSpPr>
          <p:spPr bwMode="auto">
            <a:xfrm>
              <a:off x="302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1" name="Oval 203"/>
            <p:cNvSpPr>
              <a:spLocks noChangeArrowheads="1"/>
            </p:cNvSpPr>
            <p:nvPr/>
          </p:nvSpPr>
          <p:spPr bwMode="auto">
            <a:xfrm>
              <a:off x="307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2" name="Oval 204"/>
            <p:cNvSpPr>
              <a:spLocks noChangeArrowheads="1"/>
            </p:cNvSpPr>
            <p:nvPr/>
          </p:nvSpPr>
          <p:spPr bwMode="auto">
            <a:xfrm>
              <a:off x="312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3" name="Oval 205"/>
            <p:cNvSpPr>
              <a:spLocks noChangeArrowheads="1"/>
            </p:cNvSpPr>
            <p:nvPr/>
          </p:nvSpPr>
          <p:spPr bwMode="auto">
            <a:xfrm>
              <a:off x="316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4" name="Oval 206"/>
            <p:cNvSpPr>
              <a:spLocks noChangeArrowheads="1"/>
            </p:cNvSpPr>
            <p:nvPr/>
          </p:nvSpPr>
          <p:spPr bwMode="auto">
            <a:xfrm>
              <a:off x="321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5" name="Oval 207"/>
            <p:cNvSpPr>
              <a:spLocks noChangeArrowheads="1"/>
            </p:cNvSpPr>
            <p:nvPr/>
          </p:nvSpPr>
          <p:spPr bwMode="auto">
            <a:xfrm>
              <a:off x="326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6" name="Oval 208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7" name="Oval 209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8" name="Oval 210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099" name="Oval 211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0" name="Oval 212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1" name="Oval 213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2" name="Oval 214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3" name="Oval 215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4" name="Oval 216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5" name="Oval 217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6" name="Oval 218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7" name="Oval 219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8" name="Oval 220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09" name="Oval 221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0" name="Oval 222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1" name="Oval 223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2" name="Oval 224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3" name="Oval 225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4" name="Oval 226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5" name="Oval 227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6" name="Oval 228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7" name="Oval 229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8" name="Oval 230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19" name="Oval 231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0" name="Oval 232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1" name="Oval 233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2" name="Oval 234"/>
            <p:cNvSpPr>
              <a:spLocks noChangeArrowheads="1"/>
            </p:cNvSpPr>
            <p:nvPr/>
          </p:nvSpPr>
          <p:spPr bwMode="auto">
            <a:xfrm>
              <a:off x="297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3" name="Oval 235"/>
            <p:cNvSpPr>
              <a:spLocks noChangeArrowheads="1"/>
            </p:cNvSpPr>
            <p:nvPr/>
          </p:nvSpPr>
          <p:spPr bwMode="auto">
            <a:xfrm>
              <a:off x="302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4" name="Oval 236"/>
            <p:cNvSpPr>
              <a:spLocks noChangeArrowheads="1"/>
            </p:cNvSpPr>
            <p:nvPr/>
          </p:nvSpPr>
          <p:spPr bwMode="auto">
            <a:xfrm>
              <a:off x="307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5" name="Oval 237"/>
            <p:cNvSpPr>
              <a:spLocks noChangeArrowheads="1"/>
            </p:cNvSpPr>
            <p:nvPr/>
          </p:nvSpPr>
          <p:spPr bwMode="auto">
            <a:xfrm>
              <a:off x="312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6" name="Oval 238"/>
            <p:cNvSpPr>
              <a:spLocks noChangeArrowheads="1"/>
            </p:cNvSpPr>
            <p:nvPr/>
          </p:nvSpPr>
          <p:spPr bwMode="auto">
            <a:xfrm>
              <a:off x="316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7" name="Oval 239"/>
            <p:cNvSpPr>
              <a:spLocks noChangeArrowheads="1"/>
            </p:cNvSpPr>
            <p:nvPr/>
          </p:nvSpPr>
          <p:spPr bwMode="auto">
            <a:xfrm>
              <a:off x="321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8" name="Oval 240"/>
            <p:cNvSpPr>
              <a:spLocks noChangeArrowheads="1"/>
            </p:cNvSpPr>
            <p:nvPr/>
          </p:nvSpPr>
          <p:spPr bwMode="auto">
            <a:xfrm>
              <a:off x="326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29" name="Oval 241"/>
            <p:cNvSpPr>
              <a:spLocks noChangeArrowheads="1"/>
            </p:cNvSpPr>
            <p:nvPr/>
          </p:nvSpPr>
          <p:spPr bwMode="auto">
            <a:xfrm>
              <a:off x="297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0" name="Oval 242"/>
            <p:cNvSpPr>
              <a:spLocks noChangeArrowheads="1"/>
            </p:cNvSpPr>
            <p:nvPr/>
          </p:nvSpPr>
          <p:spPr bwMode="auto">
            <a:xfrm>
              <a:off x="302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1" name="Oval 243"/>
            <p:cNvSpPr>
              <a:spLocks noChangeArrowheads="1"/>
            </p:cNvSpPr>
            <p:nvPr/>
          </p:nvSpPr>
          <p:spPr bwMode="auto">
            <a:xfrm>
              <a:off x="307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2" name="Oval 244"/>
            <p:cNvSpPr>
              <a:spLocks noChangeArrowheads="1"/>
            </p:cNvSpPr>
            <p:nvPr/>
          </p:nvSpPr>
          <p:spPr bwMode="auto">
            <a:xfrm>
              <a:off x="316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3" name="Oval 245"/>
            <p:cNvSpPr>
              <a:spLocks noChangeArrowheads="1"/>
            </p:cNvSpPr>
            <p:nvPr/>
          </p:nvSpPr>
          <p:spPr bwMode="auto">
            <a:xfrm>
              <a:off x="321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4" name="Oval 246"/>
            <p:cNvSpPr>
              <a:spLocks noChangeArrowheads="1"/>
            </p:cNvSpPr>
            <p:nvPr/>
          </p:nvSpPr>
          <p:spPr bwMode="auto">
            <a:xfrm>
              <a:off x="326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5" name="Oval 247"/>
            <p:cNvSpPr>
              <a:spLocks noChangeArrowheads="1"/>
            </p:cNvSpPr>
            <p:nvPr/>
          </p:nvSpPr>
          <p:spPr bwMode="auto">
            <a:xfrm>
              <a:off x="297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6" name="Oval 248"/>
            <p:cNvSpPr>
              <a:spLocks noChangeArrowheads="1"/>
            </p:cNvSpPr>
            <p:nvPr/>
          </p:nvSpPr>
          <p:spPr bwMode="auto">
            <a:xfrm>
              <a:off x="302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7" name="Oval 249"/>
            <p:cNvSpPr>
              <a:spLocks noChangeArrowheads="1"/>
            </p:cNvSpPr>
            <p:nvPr/>
          </p:nvSpPr>
          <p:spPr bwMode="auto">
            <a:xfrm>
              <a:off x="307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8" name="Oval 250"/>
            <p:cNvSpPr>
              <a:spLocks noChangeArrowheads="1"/>
            </p:cNvSpPr>
            <p:nvPr/>
          </p:nvSpPr>
          <p:spPr bwMode="auto">
            <a:xfrm>
              <a:off x="316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39" name="Oval 251"/>
            <p:cNvSpPr>
              <a:spLocks noChangeArrowheads="1"/>
            </p:cNvSpPr>
            <p:nvPr/>
          </p:nvSpPr>
          <p:spPr bwMode="auto">
            <a:xfrm>
              <a:off x="321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0" name="Oval 252"/>
            <p:cNvSpPr>
              <a:spLocks noChangeArrowheads="1"/>
            </p:cNvSpPr>
            <p:nvPr/>
          </p:nvSpPr>
          <p:spPr bwMode="auto">
            <a:xfrm>
              <a:off x="326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1" name="Oval 253"/>
            <p:cNvSpPr>
              <a:spLocks noChangeArrowheads="1"/>
            </p:cNvSpPr>
            <p:nvPr/>
          </p:nvSpPr>
          <p:spPr bwMode="auto">
            <a:xfrm>
              <a:off x="297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2" name="Oval 254"/>
            <p:cNvSpPr>
              <a:spLocks noChangeArrowheads="1"/>
            </p:cNvSpPr>
            <p:nvPr/>
          </p:nvSpPr>
          <p:spPr bwMode="auto">
            <a:xfrm>
              <a:off x="302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3" name="Oval 255"/>
            <p:cNvSpPr>
              <a:spLocks noChangeArrowheads="1"/>
            </p:cNvSpPr>
            <p:nvPr/>
          </p:nvSpPr>
          <p:spPr bwMode="auto">
            <a:xfrm>
              <a:off x="307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4" name="Oval 256"/>
            <p:cNvSpPr>
              <a:spLocks noChangeArrowheads="1"/>
            </p:cNvSpPr>
            <p:nvPr/>
          </p:nvSpPr>
          <p:spPr bwMode="auto">
            <a:xfrm>
              <a:off x="316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5" name="Oval 257"/>
            <p:cNvSpPr>
              <a:spLocks noChangeArrowheads="1"/>
            </p:cNvSpPr>
            <p:nvPr/>
          </p:nvSpPr>
          <p:spPr bwMode="auto">
            <a:xfrm>
              <a:off x="321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6" name="Oval 258"/>
            <p:cNvSpPr>
              <a:spLocks noChangeArrowheads="1"/>
            </p:cNvSpPr>
            <p:nvPr/>
          </p:nvSpPr>
          <p:spPr bwMode="auto">
            <a:xfrm>
              <a:off x="326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7" name="Oval 259"/>
            <p:cNvSpPr>
              <a:spLocks noChangeArrowheads="1"/>
            </p:cNvSpPr>
            <p:nvPr/>
          </p:nvSpPr>
          <p:spPr bwMode="auto">
            <a:xfrm>
              <a:off x="297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8" name="Oval 260"/>
            <p:cNvSpPr>
              <a:spLocks noChangeArrowheads="1"/>
            </p:cNvSpPr>
            <p:nvPr/>
          </p:nvSpPr>
          <p:spPr bwMode="auto">
            <a:xfrm>
              <a:off x="302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49" name="Oval 261"/>
            <p:cNvSpPr>
              <a:spLocks noChangeArrowheads="1"/>
            </p:cNvSpPr>
            <p:nvPr/>
          </p:nvSpPr>
          <p:spPr bwMode="auto">
            <a:xfrm>
              <a:off x="307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0" name="Oval 262"/>
            <p:cNvSpPr>
              <a:spLocks noChangeArrowheads="1"/>
            </p:cNvSpPr>
            <p:nvPr/>
          </p:nvSpPr>
          <p:spPr bwMode="auto">
            <a:xfrm>
              <a:off x="312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1" name="Oval 263"/>
            <p:cNvSpPr>
              <a:spLocks noChangeArrowheads="1"/>
            </p:cNvSpPr>
            <p:nvPr/>
          </p:nvSpPr>
          <p:spPr bwMode="auto">
            <a:xfrm>
              <a:off x="316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2" name="Oval 264"/>
            <p:cNvSpPr>
              <a:spLocks noChangeArrowheads="1"/>
            </p:cNvSpPr>
            <p:nvPr/>
          </p:nvSpPr>
          <p:spPr bwMode="auto">
            <a:xfrm>
              <a:off x="321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3" name="Oval 265"/>
            <p:cNvSpPr>
              <a:spLocks noChangeArrowheads="1"/>
            </p:cNvSpPr>
            <p:nvPr/>
          </p:nvSpPr>
          <p:spPr bwMode="auto">
            <a:xfrm>
              <a:off x="326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4" name="Oval 266"/>
            <p:cNvSpPr>
              <a:spLocks noChangeArrowheads="1"/>
            </p:cNvSpPr>
            <p:nvPr/>
          </p:nvSpPr>
          <p:spPr bwMode="auto">
            <a:xfrm>
              <a:off x="302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5" name="Oval 267"/>
            <p:cNvSpPr>
              <a:spLocks noChangeArrowheads="1"/>
            </p:cNvSpPr>
            <p:nvPr/>
          </p:nvSpPr>
          <p:spPr bwMode="auto">
            <a:xfrm>
              <a:off x="307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6" name="Oval 268"/>
            <p:cNvSpPr>
              <a:spLocks noChangeArrowheads="1"/>
            </p:cNvSpPr>
            <p:nvPr/>
          </p:nvSpPr>
          <p:spPr bwMode="auto">
            <a:xfrm>
              <a:off x="312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7" name="Oval 269"/>
            <p:cNvSpPr>
              <a:spLocks noChangeArrowheads="1"/>
            </p:cNvSpPr>
            <p:nvPr/>
          </p:nvSpPr>
          <p:spPr bwMode="auto">
            <a:xfrm>
              <a:off x="316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8" name="Oval 270"/>
            <p:cNvSpPr>
              <a:spLocks noChangeArrowheads="1"/>
            </p:cNvSpPr>
            <p:nvPr/>
          </p:nvSpPr>
          <p:spPr bwMode="auto">
            <a:xfrm>
              <a:off x="321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59" name="Oval 271"/>
            <p:cNvSpPr>
              <a:spLocks noChangeArrowheads="1"/>
            </p:cNvSpPr>
            <p:nvPr/>
          </p:nvSpPr>
          <p:spPr bwMode="auto">
            <a:xfrm>
              <a:off x="336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0" name="Oval 272"/>
            <p:cNvSpPr>
              <a:spLocks noChangeArrowheads="1"/>
            </p:cNvSpPr>
            <p:nvPr/>
          </p:nvSpPr>
          <p:spPr bwMode="auto">
            <a:xfrm>
              <a:off x="340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1" name="Oval 273"/>
            <p:cNvSpPr>
              <a:spLocks noChangeArrowheads="1"/>
            </p:cNvSpPr>
            <p:nvPr/>
          </p:nvSpPr>
          <p:spPr bwMode="auto">
            <a:xfrm>
              <a:off x="345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2" name="Oval 274"/>
            <p:cNvSpPr>
              <a:spLocks noChangeArrowheads="1"/>
            </p:cNvSpPr>
            <p:nvPr/>
          </p:nvSpPr>
          <p:spPr bwMode="auto">
            <a:xfrm>
              <a:off x="350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3" name="Oval 275"/>
            <p:cNvSpPr>
              <a:spLocks noChangeArrowheads="1"/>
            </p:cNvSpPr>
            <p:nvPr/>
          </p:nvSpPr>
          <p:spPr bwMode="auto">
            <a:xfrm>
              <a:off x="355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4" name="Oval 276"/>
            <p:cNvSpPr>
              <a:spLocks noChangeArrowheads="1"/>
            </p:cNvSpPr>
            <p:nvPr/>
          </p:nvSpPr>
          <p:spPr bwMode="auto">
            <a:xfrm>
              <a:off x="360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5" name="Oval 277"/>
            <p:cNvSpPr>
              <a:spLocks noChangeArrowheads="1"/>
            </p:cNvSpPr>
            <p:nvPr/>
          </p:nvSpPr>
          <p:spPr bwMode="auto">
            <a:xfrm>
              <a:off x="3648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6" name="Oval 278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7" name="Oval 279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8" name="Oval 280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69" name="Oval 281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0" name="Oval 282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1" name="Oval 283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2" name="Oval 284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3" name="Oval 285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4" name="Oval 286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5" name="Oval 287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6" name="Oval 288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7" name="Oval 289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8" name="Oval 290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79" name="Oval 291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0" name="Oval 292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1" name="Oval 293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2" name="Oval 294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3" name="Oval 295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4" name="Oval 296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5" name="Oval 297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6" name="Oval 298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7" name="Oval 299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8" name="Oval 300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89" name="Oval 301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0" name="Oval 302"/>
            <p:cNvSpPr>
              <a:spLocks noChangeArrowheads="1"/>
            </p:cNvSpPr>
            <p:nvPr/>
          </p:nvSpPr>
          <p:spPr bwMode="auto">
            <a:xfrm>
              <a:off x="336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1" name="Oval 303"/>
            <p:cNvSpPr>
              <a:spLocks noChangeArrowheads="1"/>
            </p:cNvSpPr>
            <p:nvPr/>
          </p:nvSpPr>
          <p:spPr bwMode="auto">
            <a:xfrm>
              <a:off x="340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2" name="Oval 304"/>
            <p:cNvSpPr>
              <a:spLocks noChangeArrowheads="1"/>
            </p:cNvSpPr>
            <p:nvPr/>
          </p:nvSpPr>
          <p:spPr bwMode="auto">
            <a:xfrm>
              <a:off x="3456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3" name="Oval 305"/>
            <p:cNvSpPr>
              <a:spLocks noChangeArrowheads="1"/>
            </p:cNvSpPr>
            <p:nvPr/>
          </p:nvSpPr>
          <p:spPr bwMode="auto">
            <a:xfrm>
              <a:off x="355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4" name="Oval 306"/>
            <p:cNvSpPr>
              <a:spLocks noChangeArrowheads="1"/>
            </p:cNvSpPr>
            <p:nvPr/>
          </p:nvSpPr>
          <p:spPr bwMode="auto">
            <a:xfrm>
              <a:off x="360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5" name="Oval 307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6" name="Oval 308"/>
            <p:cNvSpPr>
              <a:spLocks noChangeArrowheads="1"/>
            </p:cNvSpPr>
            <p:nvPr/>
          </p:nvSpPr>
          <p:spPr bwMode="auto">
            <a:xfrm>
              <a:off x="336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7" name="Oval 309"/>
            <p:cNvSpPr>
              <a:spLocks noChangeArrowheads="1"/>
            </p:cNvSpPr>
            <p:nvPr/>
          </p:nvSpPr>
          <p:spPr bwMode="auto">
            <a:xfrm>
              <a:off x="340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8" name="Oval 310"/>
            <p:cNvSpPr>
              <a:spLocks noChangeArrowheads="1"/>
            </p:cNvSpPr>
            <p:nvPr/>
          </p:nvSpPr>
          <p:spPr bwMode="auto">
            <a:xfrm>
              <a:off x="3456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199" name="Oval 311"/>
            <p:cNvSpPr>
              <a:spLocks noChangeArrowheads="1"/>
            </p:cNvSpPr>
            <p:nvPr/>
          </p:nvSpPr>
          <p:spPr bwMode="auto">
            <a:xfrm>
              <a:off x="355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0" name="Oval 312"/>
            <p:cNvSpPr>
              <a:spLocks noChangeArrowheads="1"/>
            </p:cNvSpPr>
            <p:nvPr/>
          </p:nvSpPr>
          <p:spPr bwMode="auto">
            <a:xfrm>
              <a:off x="360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1" name="Oval 313"/>
            <p:cNvSpPr>
              <a:spLocks noChangeArrowheads="1"/>
            </p:cNvSpPr>
            <p:nvPr/>
          </p:nvSpPr>
          <p:spPr bwMode="auto">
            <a:xfrm>
              <a:off x="3648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2" name="Oval 314"/>
            <p:cNvSpPr>
              <a:spLocks noChangeArrowheads="1"/>
            </p:cNvSpPr>
            <p:nvPr/>
          </p:nvSpPr>
          <p:spPr bwMode="auto">
            <a:xfrm>
              <a:off x="336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3" name="Oval 315"/>
            <p:cNvSpPr>
              <a:spLocks noChangeArrowheads="1"/>
            </p:cNvSpPr>
            <p:nvPr/>
          </p:nvSpPr>
          <p:spPr bwMode="auto">
            <a:xfrm>
              <a:off x="340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4" name="Oval 316"/>
            <p:cNvSpPr>
              <a:spLocks noChangeArrowheads="1"/>
            </p:cNvSpPr>
            <p:nvPr/>
          </p:nvSpPr>
          <p:spPr bwMode="auto">
            <a:xfrm>
              <a:off x="3456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5" name="Oval 317"/>
            <p:cNvSpPr>
              <a:spLocks noChangeArrowheads="1"/>
            </p:cNvSpPr>
            <p:nvPr/>
          </p:nvSpPr>
          <p:spPr bwMode="auto">
            <a:xfrm>
              <a:off x="355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6" name="Oval 318"/>
            <p:cNvSpPr>
              <a:spLocks noChangeArrowheads="1"/>
            </p:cNvSpPr>
            <p:nvPr/>
          </p:nvSpPr>
          <p:spPr bwMode="auto">
            <a:xfrm>
              <a:off x="360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7" name="Oval 319"/>
            <p:cNvSpPr>
              <a:spLocks noChangeArrowheads="1"/>
            </p:cNvSpPr>
            <p:nvPr/>
          </p:nvSpPr>
          <p:spPr bwMode="auto">
            <a:xfrm>
              <a:off x="3648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8" name="Oval 320"/>
            <p:cNvSpPr>
              <a:spLocks noChangeArrowheads="1"/>
            </p:cNvSpPr>
            <p:nvPr/>
          </p:nvSpPr>
          <p:spPr bwMode="auto">
            <a:xfrm>
              <a:off x="336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09" name="Oval 321"/>
            <p:cNvSpPr>
              <a:spLocks noChangeArrowheads="1"/>
            </p:cNvSpPr>
            <p:nvPr/>
          </p:nvSpPr>
          <p:spPr bwMode="auto">
            <a:xfrm>
              <a:off x="340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0" name="Oval 322"/>
            <p:cNvSpPr>
              <a:spLocks noChangeArrowheads="1"/>
            </p:cNvSpPr>
            <p:nvPr/>
          </p:nvSpPr>
          <p:spPr bwMode="auto">
            <a:xfrm>
              <a:off x="3456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1" name="Oval 323"/>
            <p:cNvSpPr>
              <a:spLocks noChangeArrowheads="1"/>
            </p:cNvSpPr>
            <p:nvPr/>
          </p:nvSpPr>
          <p:spPr bwMode="auto">
            <a:xfrm>
              <a:off x="355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2" name="Oval 324"/>
            <p:cNvSpPr>
              <a:spLocks noChangeArrowheads="1"/>
            </p:cNvSpPr>
            <p:nvPr/>
          </p:nvSpPr>
          <p:spPr bwMode="auto">
            <a:xfrm>
              <a:off x="360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3" name="Oval 325"/>
            <p:cNvSpPr>
              <a:spLocks noChangeArrowheads="1"/>
            </p:cNvSpPr>
            <p:nvPr/>
          </p:nvSpPr>
          <p:spPr bwMode="auto">
            <a:xfrm>
              <a:off x="3648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4" name="Oval 326"/>
            <p:cNvSpPr>
              <a:spLocks noChangeArrowheads="1"/>
            </p:cNvSpPr>
            <p:nvPr/>
          </p:nvSpPr>
          <p:spPr bwMode="auto">
            <a:xfrm>
              <a:off x="336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5" name="Oval 327"/>
            <p:cNvSpPr>
              <a:spLocks noChangeArrowheads="1"/>
            </p:cNvSpPr>
            <p:nvPr/>
          </p:nvSpPr>
          <p:spPr bwMode="auto">
            <a:xfrm>
              <a:off x="340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6" name="Oval 328"/>
            <p:cNvSpPr>
              <a:spLocks noChangeArrowheads="1"/>
            </p:cNvSpPr>
            <p:nvPr/>
          </p:nvSpPr>
          <p:spPr bwMode="auto">
            <a:xfrm>
              <a:off x="345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7" name="Oval 329"/>
            <p:cNvSpPr>
              <a:spLocks noChangeArrowheads="1"/>
            </p:cNvSpPr>
            <p:nvPr/>
          </p:nvSpPr>
          <p:spPr bwMode="auto">
            <a:xfrm>
              <a:off x="350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8" name="Oval 330"/>
            <p:cNvSpPr>
              <a:spLocks noChangeArrowheads="1"/>
            </p:cNvSpPr>
            <p:nvPr/>
          </p:nvSpPr>
          <p:spPr bwMode="auto">
            <a:xfrm>
              <a:off x="355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19" name="Oval 331"/>
            <p:cNvSpPr>
              <a:spLocks noChangeArrowheads="1"/>
            </p:cNvSpPr>
            <p:nvPr/>
          </p:nvSpPr>
          <p:spPr bwMode="auto">
            <a:xfrm>
              <a:off x="360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0" name="Oval 332"/>
            <p:cNvSpPr>
              <a:spLocks noChangeArrowheads="1"/>
            </p:cNvSpPr>
            <p:nvPr/>
          </p:nvSpPr>
          <p:spPr bwMode="auto">
            <a:xfrm>
              <a:off x="3648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1" name="Oval 333"/>
            <p:cNvSpPr>
              <a:spLocks noChangeArrowheads="1"/>
            </p:cNvSpPr>
            <p:nvPr/>
          </p:nvSpPr>
          <p:spPr bwMode="auto">
            <a:xfrm>
              <a:off x="340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2" name="Oval 334"/>
            <p:cNvSpPr>
              <a:spLocks noChangeArrowheads="1"/>
            </p:cNvSpPr>
            <p:nvPr/>
          </p:nvSpPr>
          <p:spPr bwMode="auto">
            <a:xfrm>
              <a:off x="345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3" name="Oval 335"/>
            <p:cNvSpPr>
              <a:spLocks noChangeArrowheads="1"/>
            </p:cNvSpPr>
            <p:nvPr/>
          </p:nvSpPr>
          <p:spPr bwMode="auto">
            <a:xfrm>
              <a:off x="350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4" name="Oval 336"/>
            <p:cNvSpPr>
              <a:spLocks noChangeArrowheads="1"/>
            </p:cNvSpPr>
            <p:nvPr/>
          </p:nvSpPr>
          <p:spPr bwMode="auto">
            <a:xfrm>
              <a:off x="355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5" name="Oval 337"/>
            <p:cNvSpPr>
              <a:spLocks noChangeArrowheads="1"/>
            </p:cNvSpPr>
            <p:nvPr/>
          </p:nvSpPr>
          <p:spPr bwMode="auto">
            <a:xfrm>
              <a:off x="360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6" name="Oval 338"/>
            <p:cNvSpPr>
              <a:spLocks noChangeArrowheads="1"/>
            </p:cNvSpPr>
            <p:nvPr/>
          </p:nvSpPr>
          <p:spPr bwMode="auto">
            <a:xfrm>
              <a:off x="3648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7" name="Oval 339"/>
            <p:cNvSpPr>
              <a:spLocks noChangeArrowheads="1"/>
            </p:cNvSpPr>
            <p:nvPr/>
          </p:nvSpPr>
          <p:spPr bwMode="auto">
            <a:xfrm>
              <a:off x="3696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8" name="Oval 340"/>
            <p:cNvSpPr>
              <a:spLocks noChangeArrowheads="1"/>
            </p:cNvSpPr>
            <p:nvPr/>
          </p:nvSpPr>
          <p:spPr bwMode="auto">
            <a:xfrm>
              <a:off x="3744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29" name="Oval 341"/>
            <p:cNvSpPr>
              <a:spLocks noChangeArrowheads="1"/>
            </p:cNvSpPr>
            <p:nvPr/>
          </p:nvSpPr>
          <p:spPr bwMode="auto">
            <a:xfrm>
              <a:off x="3792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0" name="Oval 342"/>
            <p:cNvSpPr>
              <a:spLocks noChangeArrowheads="1"/>
            </p:cNvSpPr>
            <p:nvPr/>
          </p:nvSpPr>
          <p:spPr bwMode="auto">
            <a:xfrm>
              <a:off x="3840" y="211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1" name="Oval 343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2" name="Oval 344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3" name="Oval 345"/>
            <p:cNvSpPr>
              <a:spLocks noChangeArrowheads="1"/>
            </p:cNvSpPr>
            <p:nvPr/>
          </p:nvSpPr>
          <p:spPr bwMode="auto">
            <a:xfrm>
              <a:off x="3840" y="216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4" name="Oval 346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5" name="Oval 347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6" name="Oval 348"/>
            <p:cNvSpPr>
              <a:spLocks noChangeArrowheads="1"/>
            </p:cNvSpPr>
            <p:nvPr/>
          </p:nvSpPr>
          <p:spPr bwMode="auto">
            <a:xfrm>
              <a:off x="3840" y="220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7" name="Oval 349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8" name="Oval 350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39" name="Oval 351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0" name="Oval 352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1" name="Oval 353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2" name="Oval 354"/>
            <p:cNvSpPr>
              <a:spLocks noChangeArrowheads="1"/>
            </p:cNvSpPr>
            <p:nvPr/>
          </p:nvSpPr>
          <p:spPr bwMode="auto">
            <a:xfrm>
              <a:off x="3840" y="230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3" name="Oval 355"/>
            <p:cNvSpPr>
              <a:spLocks noChangeArrowheads="1"/>
            </p:cNvSpPr>
            <p:nvPr/>
          </p:nvSpPr>
          <p:spPr bwMode="auto">
            <a:xfrm>
              <a:off x="3744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4" name="Oval 356"/>
            <p:cNvSpPr>
              <a:spLocks noChangeArrowheads="1"/>
            </p:cNvSpPr>
            <p:nvPr/>
          </p:nvSpPr>
          <p:spPr bwMode="auto">
            <a:xfrm>
              <a:off x="3792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5" name="Oval 357"/>
            <p:cNvSpPr>
              <a:spLocks noChangeArrowheads="1"/>
            </p:cNvSpPr>
            <p:nvPr/>
          </p:nvSpPr>
          <p:spPr bwMode="auto">
            <a:xfrm>
              <a:off x="3840" y="2352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6" name="Oval 358"/>
            <p:cNvSpPr>
              <a:spLocks noChangeArrowheads="1"/>
            </p:cNvSpPr>
            <p:nvPr/>
          </p:nvSpPr>
          <p:spPr bwMode="auto">
            <a:xfrm>
              <a:off x="3744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7" name="Oval 359"/>
            <p:cNvSpPr>
              <a:spLocks noChangeArrowheads="1"/>
            </p:cNvSpPr>
            <p:nvPr/>
          </p:nvSpPr>
          <p:spPr bwMode="auto">
            <a:xfrm>
              <a:off x="3792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8" name="Oval 360"/>
            <p:cNvSpPr>
              <a:spLocks noChangeArrowheads="1"/>
            </p:cNvSpPr>
            <p:nvPr/>
          </p:nvSpPr>
          <p:spPr bwMode="auto">
            <a:xfrm>
              <a:off x="3840" y="2400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49" name="Oval 361"/>
            <p:cNvSpPr>
              <a:spLocks noChangeArrowheads="1"/>
            </p:cNvSpPr>
            <p:nvPr/>
          </p:nvSpPr>
          <p:spPr bwMode="auto">
            <a:xfrm>
              <a:off x="3744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0" name="Oval 362"/>
            <p:cNvSpPr>
              <a:spLocks noChangeArrowheads="1"/>
            </p:cNvSpPr>
            <p:nvPr/>
          </p:nvSpPr>
          <p:spPr bwMode="auto">
            <a:xfrm>
              <a:off x="3792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1" name="Oval 363"/>
            <p:cNvSpPr>
              <a:spLocks noChangeArrowheads="1"/>
            </p:cNvSpPr>
            <p:nvPr/>
          </p:nvSpPr>
          <p:spPr bwMode="auto">
            <a:xfrm>
              <a:off x="3840" y="2448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2" name="Oval 364"/>
            <p:cNvSpPr>
              <a:spLocks noChangeArrowheads="1"/>
            </p:cNvSpPr>
            <p:nvPr/>
          </p:nvSpPr>
          <p:spPr bwMode="auto">
            <a:xfrm>
              <a:off x="3744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3" name="Oval 365"/>
            <p:cNvSpPr>
              <a:spLocks noChangeArrowheads="1"/>
            </p:cNvSpPr>
            <p:nvPr/>
          </p:nvSpPr>
          <p:spPr bwMode="auto">
            <a:xfrm>
              <a:off x="3792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4" name="Oval 366"/>
            <p:cNvSpPr>
              <a:spLocks noChangeArrowheads="1"/>
            </p:cNvSpPr>
            <p:nvPr/>
          </p:nvSpPr>
          <p:spPr bwMode="auto">
            <a:xfrm>
              <a:off x="3840" y="249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5" name="Oval 367"/>
            <p:cNvSpPr>
              <a:spLocks noChangeArrowheads="1"/>
            </p:cNvSpPr>
            <p:nvPr/>
          </p:nvSpPr>
          <p:spPr bwMode="auto">
            <a:xfrm>
              <a:off x="3696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6" name="Oval 368"/>
            <p:cNvSpPr>
              <a:spLocks noChangeArrowheads="1"/>
            </p:cNvSpPr>
            <p:nvPr/>
          </p:nvSpPr>
          <p:spPr bwMode="auto">
            <a:xfrm>
              <a:off x="3744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7" name="Oval 369"/>
            <p:cNvSpPr>
              <a:spLocks noChangeArrowheads="1"/>
            </p:cNvSpPr>
            <p:nvPr/>
          </p:nvSpPr>
          <p:spPr bwMode="auto">
            <a:xfrm>
              <a:off x="3792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8" name="Oval 370"/>
            <p:cNvSpPr>
              <a:spLocks noChangeArrowheads="1"/>
            </p:cNvSpPr>
            <p:nvPr/>
          </p:nvSpPr>
          <p:spPr bwMode="auto">
            <a:xfrm>
              <a:off x="3840" y="2064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59" name="Oval 371"/>
            <p:cNvSpPr>
              <a:spLocks noChangeArrowheads="1"/>
            </p:cNvSpPr>
            <p:nvPr/>
          </p:nvSpPr>
          <p:spPr bwMode="auto">
            <a:xfrm>
              <a:off x="3696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0" name="Oval 372"/>
            <p:cNvSpPr>
              <a:spLocks noChangeArrowheads="1"/>
            </p:cNvSpPr>
            <p:nvPr/>
          </p:nvSpPr>
          <p:spPr bwMode="auto">
            <a:xfrm>
              <a:off x="3744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1" name="Oval 373"/>
            <p:cNvSpPr>
              <a:spLocks noChangeArrowheads="1"/>
            </p:cNvSpPr>
            <p:nvPr/>
          </p:nvSpPr>
          <p:spPr bwMode="auto">
            <a:xfrm>
              <a:off x="3792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  <p:sp>
          <p:nvSpPr>
            <p:cNvPr id="38262" name="Oval 374"/>
            <p:cNvSpPr>
              <a:spLocks noChangeArrowheads="1"/>
            </p:cNvSpPr>
            <p:nvPr/>
          </p:nvSpPr>
          <p:spPr bwMode="auto">
            <a:xfrm>
              <a:off x="3360" y="2016"/>
              <a:ext cx="48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>
                <a:solidFill>
                  <a:schemeClr val="bg1"/>
                </a:solidFill>
              </a:endParaRPr>
            </a:p>
          </p:txBody>
        </p:sp>
      </p:grpSp>
      <p:sp>
        <p:nvSpPr>
          <p:cNvPr id="38263" name="Text Box 375"/>
          <p:cNvSpPr txBox="1">
            <a:spLocks noChangeArrowheads="1"/>
          </p:cNvSpPr>
          <p:nvPr/>
        </p:nvSpPr>
        <p:spPr bwMode="auto">
          <a:xfrm>
            <a:off x="2000232" y="3587750"/>
            <a:ext cx="5148521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2100" dirty="0" smtClean="0">
                <a:solidFill>
                  <a:schemeClr val="bg1"/>
                </a:solidFill>
                <a:latin typeface="Arial" charset="0"/>
              </a:rPr>
              <a:t> Automation </a:t>
            </a:r>
            <a:r>
              <a:rPr lang="da-DK" sz="2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• </a:t>
            </a:r>
            <a:r>
              <a:rPr lang="da-DK" sz="21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Projektledning</a:t>
            </a:r>
            <a:r>
              <a:rPr lang="da-DK" sz="2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a-DK" sz="21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•</a:t>
            </a:r>
            <a:r>
              <a:rPr lang="da-DK" sz="2100" dirty="0">
                <a:solidFill>
                  <a:schemeClr val="bg1"/>
                </a:solidFill>
                <a:latin typeface="Arial" charset="0"/>
              </a:rPr>
              <a:t> Networking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04-04-2011</a:t>
            </a:r>
            <a:endParaRPr lang="da-DK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Sesam Sverige</a:t>
            </a:r>
            <a:endParaRPr lang="da-DK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894-53BC-4010-9EF5-B35FCFE32D7C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383" name="Oval 2"/>
          <p:cNvSpPr>
            <a:spLocks noChangeArrowheads="1"/>
          </p:cNvSpPr>
          <p:nvPr/>
        </p:nvSpPr>
        <p:spPr bwMode="auto">
          <a:xfrm>
            <a:off x="224507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4" name="Oval 3"/>
          <p:cNvSpPr>
            <a:spLocks noChangeArrowheads="1"/>
          </p:cNvSpPr>
          <p:nvPr/>
        </p:nvSpPr>
        <p:spPr bwMode="auto">
          <a:xfrm>
            <a:off x="2356197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5" name="Oval 4"/>
          <p:cNvSpPr>
            <a:spLocks noChangeArrowheads="1"/>
          </p:cNvSpPr>
          <p:nvPr/>
        </p:nvSpPr>
        <p:spPr bwMode="auto">
          <a:xfrm>
            <a:off x="246890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6" name="Oval 5"/>
          <p:cNvSpPr>
            <a:spLocks noChangeArrowheads="1"/>
          </p:cNvSpPr>
          <p:nvPr/>
        </p:nvSpPr>
        <p:spPr bwMode="auto">
          <a:xfrm>
            <a:off x="2580034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7" name="Oval 6"/>
          <p:cNvSpPr>
            <a:spLocks noChangeArrowheads="1"/>
          </p:cNvSpPr>
          <p:nvPr/>
        </p:nvSpPr>
        <p:spPr bwMode="auto">
          <a:xfrm>
            <a:off x="269115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8" name="Oval 7"/>
          <p:cNvSpPr>
            <a:spLocks noChangeArrowheads="1"/>
          </p:cNvSpPr>
          <p:nvPr/>
        </p:nvSpPr>
        <p:spPr bwMode="auto">
          <a:xfrm>
            <a:off x="2802284" y="43683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89" name="Oval 8"/>
          <p:cNvSpPr>
            <a:spLocks noChangeArrowheads="1"/>
          </p:cNvSpPr>
          <p:nvPr/>
        </p:nvSpPr>
        <p:spPr bwMode="auto">
          <a:xfrm>
            <a:off x="2914997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0" name="Oval 9"/>
          <p:cNvSpPr>
            <a:spLocks noChangeArrowheads="1"/>
          </p:cNvSpPr>
          <p:nvPr/>
        </p:nvSpPr>
        <p:spPr bwMode="auto">
          <a:xfrm>
            <a:off x="2245072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1" name="Oval 10"/>
          <p:cNvSpPr>
            <a:spLocks noChangeArrowheads="1"/>
          </p:cNvSpPr>
          <p:nvPr/>
        </p:nvSpPr>
        <p:spPr bwMode="auto">
          <a:xfrm>
            <a:off x="2356197" y="44794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2" name="Oval 11"/>
          <p:cNvSpPr>
            <a:spLocks noChangeArrowheads="1"/>
          </p:cNvSpPr>
          <p:nvPr/>
        </p:nvSpPr>
        <p:spPr bwMode="auto">
          <a:xfrm>
            <a:off x="2468909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3" name="Oval 12"/>
          <p:cNvSpPr>
            <a:spLocks noChangeArrowheads="1"/>
          </p:cNvSpPr>
          <p:nvPr/>
        </p:nvSpPr>
        <p:spPr bwMode="auto">
          <a:xfrm>
            <a:off x="224507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4" name="Oval 13"/>
          <p:cNvSpPr>
            <a:spLocks noChangeArrowheads="1"/>
          </p:cNvSpPr>
          <p:nvPr/>
        </p:nvSpPr>
        <p:spPr bwMode="auto">
          <a:xfrm>
            <a:off x="2356197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5" name="Oval 14"/>
          <p:cNvSpPr>
            <a:spLocks noChangeArrowheads="1"/>
          </p:cNvSpPr>
          <p:nvPr/>
        </p:nvSpPr>
        <p:spPr bwMode="auto">
          <a:xfrm>
            <a:off x="2468909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6" name="Oval 15"/>
          <p:cNvSpPr>
            <a:spLocks noChangeArrowheads="1"/>
          </p:cNvSpPr>
          <p:nvPr/>
        </p:nvSpPr>
        <p:spPr bwMode="auto">
          <a:xfrm>
            <a:off x="2580034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7" name="Oval 16"/>
          <p:cNvSpPr>
            <a:spLocks noChangeArrowheads="1"/>
          </p:cNvSpPr>
          <p:nvPr/>
        </p:nvSpPr>
        <p:spPr bwMode="auto">
          <a:xfrm>
            <a:off x="2691159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8" name="Oval 17"/>
          <p:cNvSpPr>
            <a:spLocks noChangeArrowheads="1"/>
          </p:cNvSpPr>
          <p:nvPr/>
        </p:nvSpPr>
        <p:spPr bwMode="auto">
          <a:xfrm>
            <a:off x="2802284" y="45921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99" name="Oval 18"/>
          <p:cNvSpPr>
            <a:spLocks noChangeArrowheads="1"/>
          </p:cNvSpPr>
          <p:nvPr/>
        </p:nvSpPr>
        <p:spPr bwMode="auto">
          <a:xfrm>
            <a:off x="224507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0" name="Oval 19"/>
          <p:cNvSpPr>
            <a:spLocks noChangeArrowheads="1"/>
          </p:cNvSpPr>
          <p:nvPr/>
        </p:nvSpPr>
        <p:spPr bwMode="auto">
          <a:xfrm>
            <a:off x="2356197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1" name="Oval 20"/>
          <p:cNvSpPr>
            <a:spLocks noChangeArrowheads="1"/>
          </p:cNvSpPr>
          <p:nvPr/>
        </p:nvSpPr>
        <p:spPr bwMode="auto">
          <a:xfrm>
            <a:off x="246890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2" name="Oval 21"/>
          <p:cNvSpPr>
            <a:spLocks noChangeArrowheads="1"/>
          </p:cNvSpPr>
          <p:nvPr/>
        </p:nvSpPr>
        <p:spPr bwMode="auto">
          <a:xfrm>
            <a:off x="2580034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3" name="Oval 22"/>
          <p:cNvSpPr>
            <a:spLocks noChangeArrowheads="1"/>
          </p:cNvSpPr>
          <p:nvPr/>
        </p:nvSpPr>
        <p:spPr bwMode="auto">
          <a:xfrm>
            <a:off x="269115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4" name="Oval 23"/>
          <p:cNvSpPr>
            <a:spLocks noChangeArrowheads="1"/>
          </p:cNvSpPr>
          <p:nvPr/>
        </p:nvSpPr>
        <p:spPr bwMode="auto">
          <a:xfrm>
            <a:off x="2802284" y="47032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5" name="Oval 24"/>
          <p:cNvSpPr>
            <a:spLocks noChangeArrowheads="1"/>
          </p:cNvSpPr>
          <p:nvPr/>
        </p:nvSpPr>
        <p:spPr bwMode="auto">
          <a:xfrm>
            <a:off x="2914997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6" name="Oval 25"/>
          <p:cNvSpPr>
            <a:spLocks noChangeArrowheads="1"/>
          </p:cNvSpPr>
          <p:nvPr/>
        </p:nvSpPr>
        <p:spPr bwMode="auto">
          <a:xfrm>
            <a:off x="2356197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7" name="Oval 26"/>
          <p:cNvSpPr>
            <a:spLocks noChangeArrowheads="1"/>
          </p:cNvSpPr>
          <p:nvPr/>
        </p:nvSpPr>
        <p:spPr bwMode="auto">
          <a:xfrm>
            <a:off x="246890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8" name="Oval 27"/>
          <p:cNvSpPr>
            <a:spLocks noChangeArrowheads="1"/>
          </p:cNvSpPr>
          <p:nvPr/>
        </p:nvSpPr>
        <p:spPr bwMode="auto">
          <a:xfrm>
            <a:off x="2580034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09" name="Oval 28"/>
          <p:cNvSpPr>
            <a:spLocks noChangeArrowheads="1"/>
          </p:cNvSpPr>
          <p:nvPr/>
        </p:nvSpPr>
        <p:spPr bwMode="auto">
          <a:xfrm>
            <a:off x="269115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0" name="Oval 29"/>
          <p:cNvSpPr>
            <a:spLocks noChangeArrowheads="1"/>
          </p:cNvSpPr>
          <p:nvPr/>
        </p:nvSpPr>
        <p:spPr bwMode="auto">
          <a:xfrm>
            <a:off x="2802284" y="481441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1" name="Oval 30"/>
          <p:cNvSpPr>
            <a:spLocks noChangeArrowheads="1"/>
          </p:cNvSpPr>
          <p:nvPr/>
        </p:nvSpPr>
        <p:spPr bwMode="auto">
          <a:xfrm>
            <a:off x="2914997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2" name="Oval 31"/>
          <p:cNvSpPr>
            <a:spLocks noChangeArrowheads="1"/>
          </p:cNvSpPr>
          <p:nvPr/>
        </p:nvSpPr>
        <p:spPr bwMode="auto">
          <a:xfrm>
            <a:off x="2691159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3" name="Oval 32"/>
          <p:cNvSpPr>
            <a:spLocks noChangeArrowheads="1"/>
          </p:cNvSpPr>
          <p:nvPr/>
        </p:nvSpPr>
        <p:spPr bwMode="auto">
          <a:xfrm>
            <a:off x="2802284" y="49271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4" name="Oval 33"/>
          <p:cNvSpPr>
            <a:spLocks noChangeArrowheads="1"/>
          </p:cNvSpPr>
          <p:nvPr/>
        </p:nvSpPr>
        <p:spPr bwMode="auto">
          <a:xfrm>
            <a:off x="2914997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5" name="Oval 34"/>
          <p:cNvSpPr>
            <a:spLocks noChangeArrowheads="1"/>
          </p:cNvSpPr>
          <p:nvPr/>
        </p:nvSpPr>
        <p:spPr bwMode="auto">
          <a:xfrm>
            <a:off x="2245072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6" name="Oval 35"/>
          <p:cNvSpPr>
            <a:spLocks noChangeArrowheads="1"/>
          </p:cNvSpPr>
          <p:nvPr/>
        </p:nvSpPr>
        <p:spPr bwMode="auto">
          <a:xfrm>
            <a:off x="2356197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7" name="Oval 36"/>
          <p:cNvSpPr>
            <a:spLocks noChangeArrowheads="1"/>
          </p:cNvSpPr>
          <p:nvPr/>
        </p:nvSpPr>
        <p:spPr bwMode="auto">
          <a:xfrm>
            <a:off x="246890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8" name="Oval 37"/>
          <p:cNvSpPr>
            <a:spLocks noChangeArrowheads="1"/>
          </p:cNvSpPr>
          <p:nvPr/>
        </p:nvSpPr>
        <p:spPr bwMode="auto">
          <a:xfrm>
            <a:off x="2580034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19" name="Oval 38"/>
          <p:cNvSpPr>
            <a:spLocks noChangeArrowheads="1"/>
          </p:cNvSpPr>
          <p:nvPr/>
        </p:nvSpPr>
        <p:spPr bwMode="auto">
          <a:xfrm>
            <a:off x="269115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0" name="Oval 39"/>
          <p:cNvSpPr>
            <a:spLocks noChangeArrowheads="1"/>
          </p:cNvSpPr>
          <p:nvPr/>
        </p:nvSpPr>
        <p:spPr bwMode="auto">
          <a:xfrm>
            <a:off x="2802284" y="50382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1" name="Oval 40"/>
          <p:cNvSpPr>
            <a:spLocks noChangeArrowheads="1"/>
          </p:cNvSpPr>
          <p:nvPr/>
        </p:nvSpPr>
        <p:spPr bwMode="auto">
          <a:xfrm>
            <a:off x="2914997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2" name="Oval 41"/>
          <p:cNvSpPr>
            <a:spLocks noChangeArrowheads="1"/>
          </p:cNvSpPr>
          <p:nvPr/>
        </p:nvSpPr>
        <p:spPr bwMode="auto">
          <a:xfrm>
            <a:off x="2245072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3" name="Oval 42"/>
          <p:cNvSpPr>
            <a:spLocks noChangeArrowheads="1"/>
          </p:cNvSpPr>
          <p:nvPr/>
        </p:nvSpPr>
        <p:spPr bwMode="auto">
          <a:xfrm>
            <a:off x="2356197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4" name="Oval 43"/>
          <p:cNvSpPr>
            <a:spLocks noChangeArrowheads="1"/>
          </p:cNvSpPr>
          <p:nvPr/>
        </p:nvSpPr>
        <p:spPr bwMode="auto">
          <a:xfrm>
            <a:off x="246890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5" name="Oval 44"/>
          <p:cNvSpPr>
            <a:spLocks noChangeArrowheads="1"/>
          </p:cNvSpPr>
          <p:nvPr/>
        </p:nvSpPr>
        <p:spPr bwMode="auto">
          <a:xfrm>
            <a:off x="2580034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6" name="Oval 45"/>
          <p:cNvSpPr>
            <a:spLocks noChangeArrowheads="1"/>
          </p:cNvSpPr>
          <p:nvPr/>
        </p:nvSpPr>
        <p:spPr bwMode="auto">
          <a:xfrm>
            <a:off x="269115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7" name="Oval 46"/>
          <p:cNvSpPr>
            <a:spLocks noChangeArrowheads="1"/>
          </p:cNvSpPr>
          <p:nvPr/>
        </p:nvSpPr>
        <p:spPr bwMode="auto">
          <a:xfrm>
            <a:off x="2802284" y="51509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8" name="Oval 47"/>
          <p:cNvSpPr>
            <a:spLocks noChangeArrowheads="1"/>
          </p:cNvSpPr>
          <p:nvPr/>
        </p:nvSpPr>
        <p:spPr bwMode="auto">
          <a:xfrm>
            <a:off x="2914997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29" name="Oval 48"/>
          <p:cNvSpPr>
            <a:spLocks noChangeArrowheads="1"/>
          </p:cNvSpPr>
          <p:nvPr/>
        </p:nvSpPr>
        <p:spPr bwMode="auto">
          <a:xfrm>
            <a:off x="2245072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0" name="Oval 49"/>
          <p:cNvSpPr>
            <a:spLocks noChangeArrowheads="1"/>
          </p:cNvSpPr>
          <p:nvPr/>
        </p:nvSpPr>
        <p:spPr bwMode="auto">
          <a:xfrm>
            <a:off x="2356197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1" name="Oval 50"/>
          <p:cNvSpPr>
            <a:spLocks noChangeArrowheads="1"/>
          </p:cNvSpPr>
          <p:nvPr/>
        </p:nvSpPr>
        <p:spPr bwMode="auto">
          <a:xfrm>
            <a:off x="2468909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2" name="Oval 51"/>
          <p:cNvSpPr>
            <a:spLocks noChangeArrowheads="1"/>
          </p:cNvSpPr>
          <p:nvPr/>
        </p:nvSpPr>
        <p:spPr bwMode="auto">
          <a:xfrm>
            <a:off x="2580034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3" name="Oval 52"/>
          <p:cNvSpPr>
            <a:spLocks noChangeArrowheads="1"/>
          </p:cNvSpPr>
          <p:nvPr/>
        </p:nvSpPr>
        <p:spPr bwMode="auto">
          <a:xfrm>
            <a:off x="2691159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4" name="Oval 53"/>
          <p:cNvSpPr>
            <a:spLocks noChangeArrowheads="1"/>
          </p:cNvSpPr>
          <p:nvPr/>
        </p:nvSpPr>
        <p:spPr bwMode="auto">
          <a:xfrm>
            <a:off x="2802284" y="52620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5" name="Oval 54"/>
          <p:cNvSpPr>
            <a:spLocks noChangeArrowheads="1"/>
          </p:cNvSpPr>
          <p:nvPr/>
        </p:nvSpPr>
        <p:spPr bwMode="auto">
          <a:xfrm>
            <a:off x="224507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6" name="Oval 55"/>
          <p:cNvSpPr>
            <a:spLocks noChangeArrowheads="1"/>
          </p:cNvSpPr>
          <p:nvPr/>
        </p:nvSpPr>
        <p:spPr bwMode="auto">
          <a:xfrm>
            <a:off x="2356197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7" name="Oval 56"/>
          <p:cNvSpPr>
            <a:spLocks noChangeArrowheads="1"/>
          </p:cNvSpPr>
          <p:nvPr/>
        </p:nvSpPr>
        <p:spPr bwMode="auto">
          <a:xfrm>
            <a:off x="246890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8" name="Oval 57"/>
          <p:cNvSpPr>
            <a:spLocks noChangeArrowheads="1"/>
          </p:cNvSpPr>
          <p:nvPr/>
        </p:nvSpPr>
        <p:spPr bwMode="auto">
          <a:xfrm>
            <a:off x="2580034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39" name="Oval 58"/>
          <p:cNvSpPr>
            <a:spLocks noChangeArrowheads="1"/>
          </p:cNvSpPr>
          <p:nvPr/>
        </p:nvSpPr>
        <p:spPr bwMode="auto">
          <a:xfrm>
            <a:off x="269115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0" name="Oval 59"/>
          <p:cNvSpPr>
            <a:spLocks noChangeArrowheads="1"/>
          </p:cNvSpPr>
          <p:nvPr/>
        </p:nvSpPr>
        <p:spPr bwMode="auto">
          <a:xfrm>
            <a:off x="2802284" y="425720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1" name="Oval 60"/>
          <p:cNvSpPr>
            <a:spLocks noChangeArrowheads="1"/>
          </p:cNvSpPr>
          <p:nvPr/>
        </p:nvSpPr>
        <p:spPr bwMode="auto">
          <a:xfrm>
            <a:off x="2914997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2" name="Oval 61"/>
          <p:cNvSpPr>
            <a:spLocks noChangeArrowheads="1"/>
          </p:cNvSpPr>
          <p:nvPr/>
        </p:nvSpPr>
        <p:spPr bwMode="auto">
          <a:xfrm>
            <a:off x="2356197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3" name="Oval 62"/>
          <p:cNvSpPr>
            <a:spLocks noChangeArrowheads="1"/>
          </p:cNvSpPr>
          <p:nvPr/>
        </p:nvSpPr>
        <p:spPr bwMode="auto">
          <a:xfrm>
            <a:off x="246890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4" name="Oval 63"/>
          <p:cNvSpPr>
            <a:spLocks noChangeArrowheads="1"/>
          </p:cNvSpPr>
          <p:nvPr/>
        </p:nvSpPr>
        <p:spPr bwMode="auto">
          <a:xfrm>
            <a:off x="2580034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5" name="Oval 64"/>
          <p:cNvSpPr>
            <a:spLocks noChangeArrowheads="1"/>
          </p:cNvSpPr>
          <p:nvPr/>
        </p:nvSpPr>
        <p:spPr bwMode="auto">
          <a:xfrm>
            <a:off x="269115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6" name="Oval 65"/>
          <p:cNvSpPr>
            <a:spLocks noChangeArrowheads="1"/>
          </p:cNvSpPr>
          <p:nvPr/>
        </p:nvSpPr>
        <p:spPr bwMode="auto">
          <a:xfrm>
            <a:off x="2802284" y="414449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7" name="Oval 66"/>
          <p:cNvSpPr>
            <a:spLocks noChangeArrowheads="1"/>
          </p:cNvSpPr>
          <p:nvPr/>
        </p:nvSpPr>
        <p:spPr bwMode="auto">
          <a:xfrm>
            <a:off x="2914997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8" name="Oval 67"/>
          <p:cNvSpPr>
            <a:spLocks noChangeArrowheads="1"/>
          </p:cNvSpPr>
          <p:nvPr/>
        </p:nvSpPr>
        <p:spPr bwMode="auto">
          <a:xfrm>
            <a:off x="3137247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49" name="Oval 68"/>
          <p:cNvSpPr>
            <a:spLocks noChangeArrowheads="1"/>
          </p:cNvSpPr>
          <p:nvPr/>
        </p:nvSpPr>
        <p:spPr bwMode="auto">
          <a:xfrm>
            <a:off x="324995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0" name="Oval 69"/>
          <p:cNvSpPr>
            <a:spLocks noChangeArrowheads="1"/>
          </p:cNvSpPr>
          <p:nvPr/>
        </p:nvSpPr>
        <p:spPr bwMode="auto">
          <a:xfrm>
            <a:off x="3361084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1" name="Oval 70"/>
          <p:cNvSpPr>
            <a:spLocks noChangeArrowheads="1"/>
          </p:cNvSpPr>
          <p:nvPr/>
        </p:nvSpPr>
        <p:spPr bwMode="auto">
          <a:xfrm>
            <a:off x="3472209" y="43683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2" name="Oval 71"/>
          <p:cNvSpPr>
            <a:spLocks noChangeArrowheads="1"/>
          </p:cNvSpPr>
          <p:nvPr/>
        </p:nvSpPr>
        <p:spPr bwMode="auto">
          <a:xfrm>
            <a:off x="358492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3" name="Oval 72"/>
          <p:cNvSpPr>
            <a:spLocks noChangeArrowheads="1"/>
          </p:cNvSpPr>
          <p:nvPr/>
        </p:nvSpPr>
        <p:spPr bwMode="auto">
          <a:xfrm>
            <a:off x="3696047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4" name="Oval 73"/>
          <p:cNvSpPr>
            <a:spLocks noChangeArrowheads="1"/>
          </p:cNvSpPr>
          <p:nvPr/>
        </p:nvSpPr>
        <p:spPr bwMode="auto">
          <a:xfrm>
            <a:off x="3807172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5" name="Oval 74"/>
          <p:cNvSpPr>
            <a:spLocks noChangeArrowheads="1"/>
          </p:cNvSpPr>
          <p:nvPr/>
        </p:nvSpPr>
        <p:spPr bwMode="auto">
          <a:xfrm>
            <a:off x="3137247" y="44794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6" name="Oval 75"/>
          <p:cNvSpPr>
            <a:spLocks noChangeArrowheads="1"/>
          </p:cNvSpPr>
          <p:nvPr/>
        </p:nvSpPr>
        <p:spPr bwMode="auto">
          <a:xfrm>
            <a:off x="3249959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7" name="Oval 76"/>
          <p:cNvSpPr>
            <a:spLocks noChangeArrowheads="1"/>
          </p:cNvSpPr>
          <p:nvPr/>
        </p:nvSpPr>
        <p:spPr bwMode="auto">
          <a:xfrm>
            <a:off x="3361084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8" name="Oval 77"/>
          <p:cNvSpPr>
            <a:spLocks noChangeArrowheads="1"/>
          </p:cNvSpPr>
          <p:nvPr/>
        </p:nvSpPr>
        <p:spPr bwMode="auto">
          <a:xfrm>
            <a:off x="3137247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59" name="Oval 78"/>
          <p:cNvSpPr>
            <a:spLocks noChangeArrowheads="1"/>
          </p:cNvSpPr>
          <p:nvPr/>
        </p:nvSpPr>
        <p:spPr bwMode="auto">
          <a:xfrm>
            <a:off x="3249959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0" name="Oval 79"/>
          <p:cNvSpPr>
            <a:spLocks noChangeArrowheads="1"/>
          </p:cNvSpPr>
          <p:nvPr/>
        </p:nvSpPr>
        <p:spPr bwMode="auto">
          <a:xfrm>
            <a:off x="3361084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1" name="Oval 80"/>
          <p:cNvSpPr>
            <a:spLocks noChangeArrowheads="1"/>
          </p:cNvSpPr>
          <p:nvPr/>
        </p:nvSpPr>
        <p:spPr bwMode="auto">
          <a:xfrm>
            <a:off x="3472209" y="45921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2" name="Oval 81"/>
          <p:cNvSpPr>
            <a:spLocks noChangeArrowheads="1"/>
          </p:cNvSpPr>
          <p:nvPr/>
        </p:nvSpPr>
        <p:spPr bwMode="auto">
          <a:xfrm>
            <a:off x="358492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3" name="Oval 82"/>
          <p:cNvSpPr>
            <a:spLocks noChangeArrowheads="1"/>
          </p:cNvSpPr>
          <p:nvPr/>
        </p:nvSpPr>
        <p:spPr bwMode="auto">
          <a:xfrm>
            <a:off x="3696047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4" name="Oval 83"/>
          <p:cNvSpPr>
            <a:spLocks noChangeArrowheads="1"/>
          </p:cNvSpPr>
          <p:nvPr/>
        </p:nvSpPr>
        <p:spPr bwMode="auto">
          <a:xfrm>
            <a:off x="3807172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5" name="Oval 84"/>
          <p:cNvSpPr>
            <a:spLocks noChangeArrowheads="1"/>
          </p:cNvSpPr>
          <p:nvPr/>
        </p:nvSpPr>
        <p:spPr bwMode="auto">
          <a:xfrm>
            <a:off x="3137247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6" name="Oval 85"/>
          <p:cNvSpPr>
            <a:spLocks noChangeArrowheads="1"/>
          </p:cNvSpPr>
          <p:nvPr/>
        </p:nvSpPr>
        <p:spPr bwMode="auto">
          <a:xfrm>
            <a:off x="324995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7" name="Oval 86"/>
          <p:cNvSpPr>
            <a:spLocks noChangeArrowheads="1"/>
          </p:cNvSpPr>
          <p:nvPr/>
        </p:nvSpPr>
        <p:spPr bwMode="auto">
          <a:xfrm>
            <a:off x="3361084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8" name="Oval 87"/>
          <p:cNvSpPr>
            <a:spLocks noChangeArrowheads="1"/>
          </p:cNvSpPr>
          <p:nvPr/>
        </p:nvSpPr>
        <p:spPr bwMode="auto">
          <a:xfrm>
            <a:off x="3472209" y="47032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69" name="Oval 88"/>
          <p:cNvSpPr>
            <a:spLocks noChangeArrowheads="1"/>
          </p:cNvSpPr>
          <p:nvPr/>
        </p:nvSpPr>
        <p:spPr bwMode="auto">
          <a:xfrm>
            <a:off x="358492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0" name="Oval 89"/>
          <p:cNvSpPr>
            <a:spLocks noChangeArrowheads="1"/>
          </p:cNvSpPr>
          <p:nvPr/>
        </p:nvSpPr>
        <p:spPr bwMode="auto">
          <a:xfrm>
            <a:off x="3696047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1" name="Oval 90"/>
          <p:cNvSpPr>
            <a:spLocks noChangeArrowheads="1"/>
          </p:cNvSpPr>
          <p:nvPr/>
        </p:nvSpPr>
        <p:spPr bwMode="auto">
          <a:xfrm>
            <a:off x="3807172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2" name="Oval 91"/>
          <p:cNvSpPr>
            <a:spLocks noChangeArrowheads="1"/>
          </p:cNvSpPr>
          <p:nvPr/>
        </p:nvSpPr>
        <p:spPr bwMode="auto">
          <a:xfrm>
            <a:off x="3137247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3" name="Oval 92"/>
          <p:cNvSpPr>
            <a:spLocks noChangeArrowheads="1"/>
          </p:cNvSpPr>
          <p:nvPr/>
        </p:nvSpPr>
        <p:spPr bwMode="auto">
          <a:xfrm>
            <a:off x="324995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4" name="Oval 93"/>
          <p:cNvSpPr>
            <a:spLocks noChangeArrowheads="1"/>
          </p:cNvSpPr>
          <p:nvPr/>
        </p:nvSpPr>
        <p:spPr bwMode="auto">
          <a:xfrm>
            <a:off x="3361084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5" name="Oval 94"/>
          <p:cNvSpPr>
            <a:spLocks noChangeArrowheads="1"/>
          </p:cNvSpPr>
          <p:nvPr/>
        </p:nvSpPr>
        <p:spPr bwMode="auto">
          <a:xfrm>
            <a:off x="3472209" y="481441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6" name="Oval 95"/>
          <p:cNvSpPr>
            <a:spLocks noChangeArrowheads="1"/>
          </p:cNvSpPr>
          <p:nvPr/>
        </p:nvSpPr>
        <p:spPr bwMode="auto">
          <a:xfrm>
            <a:off x="3584922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7" name="Oval 96"/>
          <p:cNvSpPr>
            <a:spLocks noChangeArrowheads="1"/>
          </p:cNvSpPr>
          <p:nvPr/>
        </p:nvSpPr>
        <p:spPr bwMode="auto">
          <a:xfrm>
            <a:off x="3696047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8" name="Oval 97"/>
          <p:cNvSpPr>
            <a:spLocks noChangeArrowheads="1"/>
          </p:cNvSpPr>
          <p:nvPr/>
        </p:nvSpPr>
        <p:spPr bwMode="auto">
          <a:xfrm>
            <a:off x="3807172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79" name="Oval 98"/>
          <p:cNvSpPr>
            <a:spLocks noChangeArrowheads="1"/>
          </p:cNvSpPr>
          <p:nvPr/>
        </p:nvSpPr>
        <p:spPr bwMode="auto">
          <a:xfrm>
            <a:off x="3137247" y="49271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0" name="Oval 99"/>
          <p:cNvSpPr>
            <a:spLocks noChangeArrowheads="1"/>
          </p:cNvSpPr>
          <p:nvPr/>
        </p:nvSpPr>
        <p:spPr bwMode="auto">
          <a:xfrm>
            <a:off x="3249959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1" name="Oval 100"/>
          <p:cNvSpPr>
            <a:spLocks noChangeArrowheads="1"/>
          </p:cNvSpPr>
          <p:nvPr/>
        </p:nvSpPr>
        <p:spPr bwMode="auto">
          <a:xfrm>
            <a:off x="3361084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2" name="Oval 101"/>
          <p:cNvSpPr>
            <a:spLocks noChangeArrowheads="1"/>
          </p:cNvSpPr>
          <p:nvPr/>
        </p:nvSpPr>
        <p:spPr bwMode="auto">
          <a:xfrm>
            <a:off x="3137247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3" name="Oval 102"/>
          <p:cNvSpPr>
            <a:spLocks noChangeArrowheads="1"/>
          </p:cNvSpPr>
          <p:nvPr/>
        </p:nvSpPr>
        <p:spPr bwMode="auto">
          <a:xfrm>
            <a:off x="324995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4" name="Oval 103"/>
          <p:cNvSpPr>
            <a:spLocks noChangeArrowheads="1"/>
          </p:cNvSpPr>
          <p:nvPr/>
        </p:nvSpPr>
        <p:spPr bwMode="auto">
          <a:xfrm>
            <a:off x="3361084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5" name="Oval 104"/>
          <p:cNvSpPr>
            <a:spLocks noChangeArrowheads="1"/>
          </p:cNvSpPr>
          <p:nvPr/>
        </p:nvSpPr>
        <p:spPr bwMode="auto">
          <a:xfrm>
            <a:off x="3472209" y="50382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6" name="Oval 105"/>
          <p:cNvSpPr>
            <a:spLocks noChangeArrowheads="1"/>
          </p:cNvSpPr>
          <p:nvPr/>
        </p:nvSpPr>
        <p:spPr bwMode="auto">
          <a:xfrm>
            <a:off x="3584922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7" name="Oval 106"/>
          <p:cNvSpPr>
            <a:spLocks noChangeArrowheads="1"/>
          </p:cNvSpPr>
          <p:nvPr/>
        </p:nvSpPr>
        <p:spPr bwMode="auto">
          <a:xfrm>
            <a:off x="3696047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8" name="Oval 107"/>
          <p:cNvSpPr>
            <a:spLocks noChangeArrowheads="1"/>
          </p:cNvSpPr>
          <p:nvPr/>
        </p:nvSpPr>
        <p:spPr bwMode="auto">
          <a:xfrm>
            <a:off x="3807172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89" name="Oval 108"/>
          <p:cNvSpPr>
            <a:spLocks noChangeArrowheads="1"/>
          </p:cNvSpPr>
          <p:nvPr/>
        </p:nvSpPr>
        <p:spPr bwMode="auto">
          <a:xfrm>
            <a:off x="3137247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0" name="Oval 109"/>
          <p:cNvSpPr>
            <a:spLocks noChangeArrowheads="1"/>
          </p:cNvSpPr>
          <p:nvPr/>
        </p:nvSpPr>
        <p:spPr bwMode="auto">
          <a:xfrm>
            <a:off x="324995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1" name="Oval 110"/>
          <p:cNvSpPr>
            <a:spLocks noChangeArrowheads="1"/>
          </p:cNvSpPr>
          <p:nvPr/>
        </p:nvSpPr>
        <p:spPr bwMode="auto">
          <a:xfrm>
            <a:off x="3361084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2" name="Oval 111"/>
          <p:cNvSpPr>
            <a:spLocks noChangeArrowheads="1"/>
          </p:cNvSpPr>
          <p:nvPr/>
        </p:nvSpPr>
        <p:spPr bwMode="auto">
          <a:xfrm>
            <a:off x="3472209" y="51509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3" name="Oval 112"/>
          <p:cNvSpPr>
            <a:spLocks noChangeArrowheads="1"/>
          </p:cNvSpPr>
          <p:nvPr/>
        </p:nvSpPr>
        <p:spPr bwMode="auto">
          <a:xfrm>
            <a:off x="3584922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4" name="Oval 113"/>
          <p:cNvSpPr>
            <a:spLocks noChangeArrowheads="1"/>
          </p:cNvSpPr>
          <p:nvPr/>
        </p:nvSpPr>
        <p:spPr bwMode="auto">
          <a:xfrm>
            <a:off x="3696047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5" name="Oval 114"/>
          <p:cNvSpPr>
            <a:spLocks noChangeArrowheads="1"/>
          </p:cNvSpPr>
          <p:nvPr/>
        </p:nvSpPr>
        <p:spPr bwMode="auto">
          <a:xfrm>
            <a:off x="3807172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6" name="Oval 115"/>
          <p:cNvSpPr>
            <a:spLocks noChangeArrowheads="1"/>
          </p:cNvSpPr>
          <p:nvPr/>
        </p:nvSpPr>
        <p:spPr bwMode="auto">
          <a:xfrm>
            <a:off x="3137247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7" name="Oval 116"/>
          <p:cNvSpPr>
            <a:spLocks noChangeArrowheads="1"/>
          </p:cNvSpPr>
          <p:nvPr/>
        </p:nvSpPr>
        <p:spPr bwMode="auto">
          <a:xfrm>
            <a:off x="3249959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8" name="Oval 117"/>
          <p:cNvSpPr>
            <a:spLocks noChangeArrowheads="1"/>
          </p:cNvSpPr>
          <p:nvPr/>
        </p:nvSpPr>
        <p:spPr bwMode="auto">
          <a:xfrm>
            <a:off x="3361084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99" name="Oval 118"/>
          <p:cNvSpPr>
            <a:spLocks noChangeArrowheads="1"/>
          </p:cNvSpPr>
          <p:nvPr/>
        </p:nvSpPr>
        <p:spPr bwMode="auto">
          <a:xfrm>
            <a:off x="3472209" y="52620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0" name="Oval 119"/>
          <p:cNvSpPr>
            <a:spLocks noChangeArrowheads="1"/>
          </p:cNvSpPr>
          <p:nvPr/>
        </p:nvSpPr>
        <p:spPr bwMode="auto">
          <a:xfrm>
            <a:off x="3584922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1" name="Oval 120"/>
          <p:cNvSpPr>
            <a:spLocks noChangeArrowheads="1"/>
          </p:cNvSpPr>
          <p:nvPr/>
        </p:nvSpPr>
        <p:spPr bwMode="auto">
          <a:xfrm>
            <a:off x="3696047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2" name="Oval 121"/>
          <p:cNvSpPr>
            <a:spLocks noChangeArrowheads="1"/>
          </p:cNvSpPr>
          <p:nvPr/>
        </p:nvSpPr>
        <p:spPr bwMode="auto">
          <a:xfrm>
            <a:off x="3807172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3" name="Oval 122"/>
          <p:cNvSpPr>
            <a:spLocks noChangeArrowheads="1"/>
          </p:cNvSpPr>
          <p:nvPr/>
        </p:nvSpPr>
        <p:spPr bwMode="auto">
          <a:xfrm>
            <a:off x="3137247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4" name="Oval 123"/>
          <p:cNvSpPr>
            <a:spLocks noChangeArrowheads="1"/>
          </p:cNvSpPr>
          <p:nvPr/>
        </p:nvSpPr>
        <p:spPr bwMode="auto">
          <a:xfrm>
            <a:off x="324995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5" name="Oval 124"/>
          <p:cNvSpPr>
            <a:spLocks noChangeArrowheads="1"/>
          </p:cNvSpPr>
          <p:nvPr/>
        </p:nvSpPr>
        <p:spPr bwMode="auto">
          <a:xfrm>
            <a:off x="3361084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6" name="Oval 125"/>
          <p:cNvSpPr>
            <a:spLocks noChangeArrowheads="1"/>
          </p:cNvSpPr>
          <p:nvPr/>
        </p:nvSpPr>
        <p:spPr bwMode="auto">
          <a:xfrm>
            <a:off x="3472209" y="425720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7" name="Oval 126"/>
          <p:cNvSpPr>
            <a:spLocks noChangeArrowheads="1"/>
          </p:cNvSpPr>
          <p:nvPr/>
        </p:nvSpPr>
        <p:spPr bwMode="auto">
          <a:xfrm>
            <a:off x="358492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8" name="Oval 127"/>
          <p:cNvSpPr>
            <a:spLocks noChangeArrowheads="1"/>
          </p:cNvSpPr>
          <p:nvPr/>
        </p:nvSpPr>
        <p:spPr bwMode="auto">
          <a:xfrm>
            <a:off x="3696047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09" name="Oval 128"/>
          <p:cNvSpPr>
            <a:spLocks noChangeArrowheads="1"/>
          </p:cNvSpPr>
          <p:nvPr/>
        </p:nvSpPr>
        <p:spPr bwMode="auto">
          <a:xfrm>
            <a:off x="3807172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0" name="Oval 129"/>
          <p:cNvSpPr>
            <a:spLocks noChangeArrowheads="1"/>
          </p:cNvSpPr>
          <p:nvPr/>
        </p:nvSpPr>
        <p:spPr bwMode="auto">
          <a:xfrm>
            <a:off x="3137247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1" name="Oval 130"/>
          <p:cNvSpPr>
            <a:spLocks noChangeArrowheads="1"/>
          </p:cNvSpPr>
          <p:nvPr/>
        </p:nvSpPr>
        <p:spPr bwMode="auto">
          <a:xfrm>
            <a:off x="324995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2" name="Oval 131"/>
          <p:cNvSpPr>
            <a:spLocks noChangeArrowheads="1"/>
          </p:cNvSpPr>
          <p:nvPr/>
        </p:nvSpPr>
        <p:spPr bwMode="auto">
          <a:xfrm>
            <a:off x="3361084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3" name="Oval 132"/>
          <p:cNvSpPr>
            <a:spLocks noChangeArrowheads="1"/>
          </p:cNvSpPr>
          <p:nvPr/>
        </p:nvSpPr>
        <p:spPr bwMode="auto">
          <a:xfrm>
            <a:off x="3472209" y="414449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4" name="Oval 133"/>
          <p:cNvSpPr>
            <a:spLocks noChangeArrowheads="1"/>
          </p:cNvSpPr>
          <p:nvPr/>
        </p:nvSpPr>
        <p:spPr bwMode="auto">
          <a:xfrm>
            <a:off x="3584922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5" name="Oval 134"/>
          <p:cNvSpPr>
            <a:spLocks noChangeArrowheads="1"/>
          </p:cNvSpPr>
          <p:nvPr/>
        </p:nvSpPr>
        <p:spPr bwMode="auto">
          <a:xfrm>
            <a:off x="3696047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6" name="Oval 135"/>
          <p:cNvSpPr>
            <a:spLocks noChangeArrowheads="1"/>
          </p:cNvSpPr>
          <p:nvPr/>
        </p:nvSpPr>
        <p:spPr bwMode="auto">
          <a:xfrm>
            <a:off x="3807172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7" name="Oval 136"/>
          <p:cNvSpPr>
            <a:spLocks noChangeArrowheads="1"/>
          </p:cNvSpPr>
          <p:nvPr/>
        </p:nvSpPr>
        <p:spPr bwMode="auto">
          <a:xfrm>
            <a:off x="4453284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8" name="Oval 137"/>
          <p:cNvSpPr>
            <a:spLocks noChangeArrowheads="1"/>
          </p:cNvSpPr>
          <p:nvPr/>
        </p:nvSpPr>
        <p:spPr bwMode="auto">
          <a:xfrm>
            <a:off x="4564409" y="43683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19" name="Oval 138"/>
          <p:cNvSpPr>
            <a:spLocks noChangeArrowheads="1"/>
          </p:cNvSpPr>
          <p:nvPr/>
        </p:nvSpPr>
        <p:spPr bwMode="auto">
          <a:xfrm>
            <a:off x="467712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0" name="Oval 139"/>
          <p:cNvSpPr>
            <a:spLocks noChangeArrowheads="1"/>
          </p:cNvSpPr>
          <p:nvPr/>
        </p:nvSpPr>
        <p:spPr bwMode="auto">
          <a:xfrm>
            <a:off x="4788247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1" name="Oval 140"/>
          <p:cNvSpPr>
            <a:spLocks noChangeArrowheads="1"/>
          </p:cNvSpPr>
          <p:nvPr/>
        </p:nvSpPr>
        <p:spPr bwMode="auto">
          <a:xfrm>
            <a:off x="4899372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2" name="Oval 141"/>
          <p:cNvSpPr>
            <a:spLocks noChangeArrowheads="1"/>
          </p:cNvSpPr>
          <p:nvPr/>
        </p:nvSpPr>
        <p:spPr bwMode="auto">
          <a:xfrm>
            <a:off x="5012084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3" name="Oval 142"/>
          <p:cNvSpPr>
            <a:spLocks noChangeArrowheads="1"/>
          </p:cNvSpPr>
          <p:nvPr/>
        </p:nvSpPr>
        <p:spPr bwMode="auto">
          <a:xfrm>
            <a:off x="512320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4" name="Oval 143"/>
          <p:cNvSpPr>
            <a:spLocks noChangeArrowheads="1"/>
          </p:cNvSpPr>
          <p:nvPr/>
        </p:nvSpPr>
        <p:spPr bwMode="auto">
          <a:xfrm>
            <a:off x="4453284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5" name="Oval 144"/>
          <p:cNvSpPr>
            <a:spLocks noChangeArrowheads="1"/>
          </p:cNvSpPr>
          <p:nvPr/>
        </p:nvSpPr>
        <p:spPr bwMode="auto">
          <a:xfrm>
            <a:off x="4564409" y="44794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6" name="Oval 145"/>
          <p:cNvSpPr>
            <a:spLocks noChangeArrowheads="1"/>
          </p:cNvSpPr>
          <p:nvPr/>
        </p:nvSpPr>
        <p:spPr bwMode="auto">
          <a:xfrm>
            <a:off x="4677122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7" name="Oval 146"/>
          <p:cNvSpPr>
            <a:spLocks noChangeArrowheads="1"/>
          </p:cNvSpPr>
          <p:nvPr/>
        </p:nvSpPr>
        <p:spPr bwMode="auto">
          <a:xfrm>
            <a:off x="4453284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8" name="Oval 147"/>
          <p:cNvSpPr>
            <a:spLocks noChangeArrowheads="1"/>
          </p:cNvSpPr>
          <p:nvPr/>
        </p:nvSpPr>
        <p:spPr bwMode="auto">
          <a:xfrm>
            <a:off x="4564409" y="45921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29" name="Oval 148"/>
          <p:cNvSpPr>
            <a:spLocks noChangeArrowheads="1"/>
          </p:cNvSpPr>
          <p:nvPr/>
        </p:nvSpPr>
        <p:spPr bwMode="auto">
          <a:xfrm>
            <a:off x="467712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0" name="Oval 149"/>
          <p:cNvSpPr>
            <a:spLocks noChangeArrowheads="1"/>
          </p:cNvSpPr>
          <p:nvPr/>
        </p:nvSpPr>
        <p:spPr bwMode="auto">
          <a:xfrm>
            <a:off x="4788247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1" name="Oval 150"/>
          <p:cNvSpPr>
            <a:spLocks noChangeArrowheads="1"/>
          </p:cNvSpPr>
          <p:nvPr/>
        </p:nvSpPr>
        <p:spPr bwMode="auto">
          <a:xfrm>
            <a:off x="4899372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2" name="Oval 151"/>
          <p:cNvSpPr>
            <a:spLocks noChangeArrowheads="1"/>
          </p:cNvSpPr>
          <p:nvPr/>
        </p:nvSpPr>
        <p:spPr bwMode="auto">
          <a:xfrm>
            <a:off x="5012084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3" name="Oval 152"/>
          <p:cNvSpPr>
            <a:spLocks noChangeArrowheads="1"/>
          </p:cNvSpPr>
          <p:nvPr/>
        </p:nvSpPr>
        <p:spPr bwMode="auto">
          <a:xfrm>
            <a:off x="4453284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4" name="Oval 153"/>
          <p:cNvSpPr>
            <a:spLocks noChangeArrowheads="1"/>
          </p:cNvSpPr>
          <p:nvPr/>
        </p:nvSpPr>
        <p:spPr bwMode="auto">
          <a:xfrm>
            <a:off x="4564409" y="47032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5" name="Oval 154"/>
          <p:cNvSpPr>
            <a:spLocks noChangeArrowheads="1"/>
          </p:cNvSpPr>
          <p:nvPr/>
        </p:nvSpPr>
        <p:spPr bwMode="auto">
          <a:xfrm>
            <a:off x="467712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6" name="Oval 155"/>
          <p:cNvSpPr>
            <a:spLocks noChangeArrowheads="1"/>
          </p:cNvSpPr>
          <p:nvPr/>
        </p:nvSpPr>
        <p:spPr bwMode="auto">
          <a:xfrm>
            <a:off x="4788247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7" name="Oval 156"/>
          <p:cNvSpPr>
            <a:spLocks noChangeArrowheads="1"/>
          </p:cNvSpPr>
          <p:nvPr/>
        </p:nvSpPr>
        <p:spPr bwMode="auto">
          <a:xfrm>
            <a:off x="4899372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8" name="Oval 157"/>
          <p:cNvSpPr>
            <a:spLocks noChangeArrowheads="1"/>
          </p:cNvSpPr>
          <p:nvPr/>
        </p:nvSpPr>
        <p:spPr bwMode="auto">
          <a:xfrm>
            <a:off x="5012084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39" name="Oval 158"/>
          <p:cNvSpPr>
            <a:spLocks noChangeArrowheads="1"/>
          </p:cNvSpPr>
          <p:nvPr/>
        </p:nvSpPr>
        <p:spPr bwMode="auto">
          <a:xfrm>
            <a:off x="512320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0" name="Oval 159"/>
          <p:cNvSpPr>
            <a:spLocks noChangeArrowheads="1"/>
          </p:cNvSpPr>
          <p:nvPr/>
        </p:nvSpPr>
        <p:spPr bwMode="auto">
          <a:xfrm>
            <a:off x="4564409" y="481441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1" name="Oval 160"/>
          <p:cNvSpPr>
            <a:spLocks noChangeArrowheads="1"/>
          </p:cNvSpPr>
          <p:nvPr/>
        </p:nvSpPr>
        <p:spPr bwMode="auto">
          <a:xfrm>
            <a:off x="4677122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2" name="Oval 161"/>
          <p:cNvSpPr>
            <a:spLocks noChangeArrowheads="1"/>
          </p:cNvSpPr>
          <p:nvPr/>
        </p:nvSpPr>
        <p:spPr bwMode="auto">
          <a:xfrm>
            <a:off x="4788247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3" name="Oval 162"/>
          <p:cNvSpPr>
            <a:spLocks noChangeArrowheads="1"/>
          </p:cNvSpPr>
          <p:nvPr/>
        </p:nvSpPr>
        <p:spPr bwMode="auto">
          <a:xfrm>
            <a:off x="4899372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4" name="Oval 163"/>
          <p:cNvSpPr>
            <a:spLocks noChangeArrowheads="1"/>
          </p:cNvSpPr>
          <p:nvPr/>
        </p:nvSpPr>
        <p:spPr bwMode="auto">
          <a:xfrm>
            <a:off x="5012084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5" name="Oval 164"/>
          <p:cNvSpPr>
            <a:spLocks noChangeArrowheads="1"/>
          </p:cNvSpPr>
          <p:nvPr/>
        </p:nvSpPr>
        <p:spPr bwMode="auto">
          <a:xfrm>
            <a:off x="512320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6" name="Oval 165"/>
          <p:cNvSpPr>
            <a:spLocks noChangeArrowheads="1"/>
          </p:cNvSpPr>
          <p:nvPr/>
        </p:nvSpPr>
        <p:spPr bwMode="auto">
          <a:xfrm>
            <a:off x="4899372" y="49271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7" name="Oval 166"/>
          <p:cNvSpPr>
            <a:spLocks noChangeArrowheads="1"/>
          </p:cNvSpPr>
          <p:nvPr/>
        </p:nvSpPr>
        <p:spPr bwMode="auto">
          <a:xfrm>
            <a:off x="5012084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8" name="Oval 167"/>
          <p:cNvSpPr>
            <a:spLocks noChangeArrowheads="1"/>
          </p:cNvSpPr>
          <p:nvPr/>
        </p:nvSpPr>
        <p:spPr bwMode="auto">
          <a:xfrm>
            <a:off x="5123209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49" name="Oval 168"/>
          <p:cNvSpPr>
            <a:spLocks noChangeArrowheads="1"/>
          </p:cNvSpPr>
          <p:nvPr/>
        </p:nvSpPr>
        <p:spPr bwMode="auto">
          <a:xfrm>
            <a:off x="4453284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0" name="Oval 169"/>
          <p:cNvSpPr>
            <a:spLocks noChangeArrowheads="1"/>
          </p:cNvSpPr>
          <p:nvPr/>
        </p:nvSpPr>
        <p:spPr bwMode="auto">
          <a:xfrm>
            <a:off x="4564409" y="50382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1" name="Oval 170"/>
          <p:cNvSpPr>
            <a:spLocks noChangeArrowheads="1"/>
          </p:cNvSpPr>
          <p:nvPr/>
        </p:nvSpPr>
        <p:spPr bwMode="auto">
          <a:xfrm>
            <a:off x="4677122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2" name="Oval 171"/>
          <p:cNvSpPr>
            <a:spLocks noChangeArrowheads="1"/>
          </p:cNvSpPr>
          <p:nvPr/>
        </p:nvSpPr>
        <p:spPr bwMode="auto">
          <a:xfrm>
            <a:off x="4788247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3" name="Oval 172"/>
          <p:cNvSpPr>
            <a:spLocks noChangeArrowheads="1"/>
          </p:cNvSpPr>
          <p:nvPr/>
        </p:nvSpPr>
        <p:spPr bwMode="auto">
          <a:xfrm>
            <a:off x="4899372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4" name="Oval 173"/>
          <p:cNvSpPr>
            <a:spLocks noChangeArrowheads="1"/>
          </p:cNvSpPr>
          <p:nvPr/>
        </p:nvSpPr>
        <p:spPr bwMode="auto">
          <a:xfrm>
            <a:off x="5012084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5" name="Oval 174"/>
          <p:cNvSpPr>
            <a:spLocks noChangeArrowheads="1"/>
          </p:cNvSpPr>
          <p:nvPr/>
        </p:nvSpPr>
        <p:spPr bwMode="auto">
          <a:xfrm>
            <a:off x="512320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6" name="Oval 175"/>
          <p:cNvSpPr>
            <a:spLocks noChangeArrowheads="1"/>
          </p:cNvSpPr>
          <p:nvPr/>
        </p:nvSpPr>
        <p:spPr bwMode="auto">
          <a:xfrm>
            <a:off x="4453284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7" name="Oval 176"/>
          <p:cNvSpPr>
            <a:spLocks noChangeArrowheads="1"/>
          </p:cNvSpPr>
          <p:nvPr/>
        </p:nvSpPr>
        <p:spPr bwMode="auto">
          <a:xfrm>
            <a:off x="4564409" y="51509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8" name="Oval 177"/>
          <p:cNvSpPr>
            <a:spLocks noChangeArrowheads="1"/>
          </p:cNvSpPr>
          <p:nvPr/>
        </p:nvSpPr>
        <p:spPr bwMode="auto">
          <a:xfrm>
            <a:off x="4677122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59" name="Oval 178"/>
          <p:cNvSpPr>
            <a:spLocks noChangeArrowheads="1"/>
          </p:cNvSpPr>
          <p:nvPr/>
        </p:nvSpPr>
        <p:spPr bwMode="auto">
          <a:xfrm>
            <a:off x="4788247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0" name="Oval 179"/>
          <p:cNvSpPr>
            <a:spLocks noChangeArrowheads="1"/>
          </p:cNvSpPr>
          <p:nvPr/>
        </p:nvSpPr>
        <p:spPr bwMode="auto">
          <a:xfrm>
            <a:off x="4899372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1" name="Oval 180"/>
          <p:cNvSpPr>
            <a:spLocks noChangeArrowheads="1"/>
          </p:cNvSpPr>
          <p:nvPr/>
        </p:nvSpPr>
        <p:spPr bwMode="auto">
          <a:xfrm>
            <a:off x="5012084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2" name="Oval 181"/>
          <p:cNvSpPr>
            <a:spLocks noChangeArrowheads="1"/>
          </p:cNvSpPr>
          <p:nvPr/>
        </p:nvSpPr>
        <p:spPr bwMode="auto">
          <a:xfrm>
            <a:off x="512320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3" name="Oval 182"/>
          <p:cNvSpPr>
            <a:spLocks noChangeArrowheads="1"/>
          </p:cNvSpPr>
          <p:nvPr/>
        </p:nvSpPr>
        <p:spPr bwMode="auto">
          <a:xfrm>
            <a:off x="4453284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4" name="Oval 183"/>
          <p:cNvSpPr>
            <a:spLocks noChangeArrowheads="1"/>
          </p:cNvSpPr>
          <p:nvPr/>
        </p:nvSpPr>
        <p:spPr bwMode="auto">
          <a:xfrm>
            <a:off x="4564409" y="52620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5" name="Oval 184"/>
          <p:cNvSpPr>
            <a:spLocks noChangeArrowheads="1"/>
          </p:cNvSpPr>
          <p:nvPr/>
        </p:nvSpPr>
        <p:spPr bwMode="auto">
          <a:xfrm>
            <a:off x="4677122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6" name="Oval 185"/>
          <p:cNvSpPr>
            <a:spLocks noChangeArrowheads="1"/>
          </p:cNvSpPr>
          <p:nvPr/>
        </p:nvSpPr>
        <p:spPr bwMode="auto">
          <a:xfrm>
            <a:off x="4788247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7" name="Oval 186"/>
          <p:cNvSpPr>
            <a:spLocks noChangeArrowheads="1"/>
          </p:cNvSpPr>
          <p:nvPr/>
        </p:nvSpPr>
        <p:spPr bwMode="auto">
          <a:xfrm>
            <a:off x="4899372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8" name="Oval 187"/>
          <p:cNvSpPr>
            <a:spLocks noChangeArrowheads="1"/>
          </p:cNvSpPr>
          <p:nvPr/>
        </p:nvSpPr>
        <p:spPr bwMode="auto">
          <a:xfrm>
            <a:off x="5012084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69" name="Oval 188"/>
          <p:cNvSpPr>
            <a:spLocks noChangeArrowheads="1"/>
          </p:cNvSpPr>
          <p:nvPr/>
        </p:nvSpPr>
        <p:spPr bwMode="auto">
          <a:xfrm>
            <a:off x="4453284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0" name="Oval 189"/>
          <p:cNvSpPr>
            <a:spLocks noChangeArrowheads="1"/>
          </p:cNvSpPr>
          <p:nvPr/>
        </p:nvSpPr>
        <p:spPr bwMode="auto">
          <a:xfrm>
            <a:off x="4564409" y="425720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1" name="Oval 190"/>
          <p:cNvSpPr>
            <a:spLocks noChangeArrowheads="1"/>
          </p:cNvSpPr>
          <p:nvPr/>
        </p:nvSpPr>
        <p:spPr bwMode="auto">
          <a:xfrm>
            <a:off x="467712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2" name="Oval 191"/>
          <p:cNvSpPr>
            <a:spLocks noChangeArrowheads="1"/>
          </p:cNvSpPr>
          <p:nvPr/>
        </p:nvSpPr>
        <p:spPr bwMode="auto">
          <a:xfrm>
            <a:off x="4788247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3" name="Oval 192"/>
          <p:cNvSpPr>
            <a:spLocks noChangeArrowheads="1"/>
          </p:cNvSpPr>
          <p:nvPr/>
        </p:nvSpPr>
        <p:spPr bwMode="auto">
          <a:xfrm>
            <a:off x="4899372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4" name="Oval 193"/>
          <p:cNvSpPr>
            <a:spLocks noChangeArrowheads="1"/>
          </p:cNvSpPr>
          <p:nvPr/>
        </p:nvSpPr>
        <p:spPr bwMode="auto">
          <a:xfrm>
            <a:off x="5012084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5" name="Oval 194"/>
          <p:cNvSpPr>
            <a:spLocks noChangeArrowheads="1"/>
          </p:cNvSpPr>
          <p:nvPr/>
        </p:nvSpPr>
        <p:spPr bwMode="auto">
          <a:xfrm>
            <a:off x="512320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6" name="Oval 195"/>
          <p:cNvSpPr>
            <a:spLocks noChangeArrowheads="1"/>
          </p:cNvSpPr>
          <p:nvPr/>
        </p:nvSpPr>
        <p:spPr bwMode="auto">
          <a:xfrm>
            <a:off x="4564409" y="414449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7" name="Oval 196"/>
          <p:cNvSpPr>
            <a:spLocks noChangeArrowheads="1"/>
          </p:cNvSpPr>
          <p:nvPr/>
        </p:nvSpPr>
        <p:spPr bwMode="auto">
          <a:xfrm>
            <a:off x="4677122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8" name="Oval 197"/>
          <p:cNvSpPr>
            <a:spLocks noChangeArrowheads="1"/>
          </p:cNvSpPr>
          <p:nvPr/>
        </p:nvSpPr>
        <p:spPr bwMode="auto">
          <a:xfrm>
            <a:off x="4788247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79" name="Oval 198"/>
          <p:cNvSpPr>
            <a:spLocks noChangeArrowheads="1"/>
          </p:cNvSpPr>
          <p:nvPr/>
        </p:nvSpPr>
        <p:spPr bwMode="auto">
          <a:xfrm>
            <a:off x="4899372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0" name="Oval 199"/>
          <p:cNvSpPr>
            <a:spLocks noChangeArrowheads="1"/>
          </p:cNvSpPr>
          <p:nvPr/>
        </p:nvSpPr>
        <p:spPr bwMode="auto">
          <a:xfrm>
            <a:off x="5012084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1" name="Oval 200"/>
          <p:cNvSpPr>
            <a:spLocks noChangeArrowheads="1"/>
          </p:cNvSpPr>
          <p:nvPr/>
        </p:nvSpPr>
        <p:spPr bwMode="auto">
          <a:xfrm>
            <a:off x="512320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2" name="Oval 201"/>
          <p:cNvSpPr>
            <a:spLocks noChangeArrowheads="1"/>
          </p:cNvSpPr>
          <p:nvPr/>
        </p:nvSpPr>
        <p:spPr bwMode="auto">
          <a:xfrm>
            <a:off x="5347047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3" name="Oval 202"/>
          <p:cNvSpPr>
            <a:spLocks noChangeArrowheads="1"/>
          </p:cNvSpPr>
          <p:nvPr/>
        </p:nvSpPr>
        <p:spPr bwMode="auto">
          <a:xfrm>
            <a:off x="545817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4" name="Oval 203"/>
          <p:cNvSpPr>
            <a:spLocks noChangeArrowheads="1"/>
          </p:cNvSpPr>
          <p:nvPr/>
        </p:nvSpPr>
        <p:spPr bwMode="auto">
          <a:xfrm>
            <a:off x="5569297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5" name="Oval 205"/>
          <p:cNvSpPr>
            <a:spLocks noChangeArrowheads="1"/>
          </p:cNvSpPr>
          <p:nvPr/>
        </p:nvSpPr>
        <p:spPr bwMode="auto">
          <a:xfrm>
            <a:off x="5793134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6" name="Oval 206"/>
          <p:cNvSpPr>
            <a:spLocks noChangeArrowheads="1"/>
          </p:cNvSpPr>
          <p:nvPr/>
        </p:nvSpPr>
        <p:spPr bwMode="auto">
          <a:xfrm>
            <a:off x="590425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7" name="Oval 207"/>
          <p:cNvSpPr>
            <a:spLocks noChangeArrowheads="1"/>
          </p:cNvSpPr>
          <p:nvPr/>
        </p:nvSpPr>
        <p:spPr bwMode="auto">
          <a:xfrm>
            <a:off x="6015384" y="43683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8" name="Oval 208"/>
          <p:cNvSpPr>
            <a:spLocks noChangeArrowheads="1"/>
          </p:cNvSpPr>
          <p:nvPr/>
        </p:nvSpPr>
        <p:spPr bwMode="auto">
          <a:xfrm>
            <a:off x="5347047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89" name="Oval 209"/>
          <p:cNvSpPr>
            <a:spLocks noChangeArrowheads="1"/>
          </p:cNvSpPr>
          <p:nvPr/>
        </p:nvSpPr>
        <p:spPr bwMode="auto">
          <a:xfrm>
            <a:off x="5458172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0" name="Oval 210"/>
          <p:cNvSpPr>
            <a:spLocks noChangeArrowheads="1"/>
          </p:cNvSpPr>
          <p:nvPr/>
        </p:nvSpPr>
        <p:spPr bwMode="auto">
          <a:xfrm>
            <a:off x="5569297" y="44794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1" name="Oval 211"/>
          <p:cNvSpPr>
            <a:spLocks noChangeArrowheads="1"/>
          </p:cNvSpPr>
          <p:nvPr/>
        </p:nvSpPr>
        <p:spPr bwMode="auto">
          <a:xfrm>
            <a:off x="5793134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2" name="Oval 212"/>
          <p:cNvSpPr>
            <a:spLocks noChangeArrowheads="1"/>
          </p:cNvSpPr>
          <p:nvPr/>
        </p:nvSpPr>
        <p:spPr bwMode="auto">
          <a:xfrm>
            <a:off x="5904259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3" name="Oval 213"/>
          <p:cNvSpPr>
            <a:spLocks noChangeArrowheads="1"/>
          </p:cNvSpPr>
          <p:nvPr/>
        </p:nvSpPr>
        <p:spPr bwMode="auto">
          <a:xfrm>
            <a:off x="6015384" y="44794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4" name="Oval 214"/>
          <p:cNvSpPr>
            <a:spLocks noChangeArrowheads="1"/>
          </p:cNvSpPr>
          <p:nvPr/>
        </p:nvSpPr>
        <p:spPr bwMode="auto">
          <a:xfrm>
            <a:off x="5347047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5" name="Oval 215"/>
          <p:cNvSpPr>
            <a:spLocks noChangeArrowheads="1"/>
          </p:cNvSpPr>
          <p:nvPr/>
        </p:nvSpPr>
        <p:spPr bwMode="auto">
          <a:xfrm>
            <a:off x="545817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6" name="Oval 216"/>
          <p:cNvSpPr>
            <a:spLocks noChangeArrowheads="1"/>
          </p:cNvSpPr>
          <p:nvPr/>
        </p:nvSpPr>
        <p:spPr bwMode="auto">
          <a:xfrm>
            <a:off x="5569297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7" name="Oval 217"/>
          <p:cNvSpPr>
            <a:spLocks noChangeArrowheads="1"/>
          </p:cNvSpPr>
          <p:nvPr/>
        </p:nvSpPr>
        <p:spPr bwMode="auto">
          <a:xfrm>
            <a:off x="5793134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8" name="Oval 218"/>
          <p:cNvSpPr>
            <a:spLocks noChangeArrowheads="1"/>
          </p:cNvSpPr>
          <p:nvPr/>
        </p:nvSpPr>
        <p:spPr bwMode="auto">
          <a:xfrm>
            <a:off x="5904259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99" name="Oval 219"/>
          <p:cNvSpPr>
            <a:spLocks noChangeArrowheads="1"/>
          </p:cNvSpPr>
          <p:nvPr/>
        </p:nvSpPr>
        <p:spPr bwMode="auto">
          <a:xfrm>
            <a:off x="6015384" y="45921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0" name="Oval 220"/>
          <p:cNvSpPr>
            <a:spLocks noChangeArrowheads="1"/>
          </p:cNvSpPr>
          <p:nvPr/>
        </p:nvSpPr>
        <p:spPr bwMode="auto">
          <a:xfrm>
            <a:off x="5347047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1" name="Oval 221"/>
          <p:cNvSpPr>
            <a:spLocks noChangeArrowheads="1"/>
          </p:cNvSpPr>
          <p:nvPr/>
        </p:nvSpPr>
        <p:spPr bwMode="auto">
          <a:xfrm>
            <a:off x="545817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2" name="Oval 222"/>
          <p:cNvSpPr>
            <a:spLocks noChangeArrowheads="1"/>
          </p:cNvSpPr>
          <p:nvPr/>
        </p:nvSpPr>
        <p:spPr bwMode="auto">
          <a:xfrm>
            <a:off x="5569297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3" name="Oval 223"/>
          <p:cNvSpPr>
            <a:spLocks noChangeArrowheads="1"/>
          </p:cNvSpPr>
          <p:nvPr/>
        </p:nvSpPr>
        <p:spPr bwMode="auto">
          <a:xfrm>
            <a:off x="568200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4" name="Oval 224"/>
          <p:cNvSpPr>
            <a:spLocks noChangeArrowheads="1"/>
          </p:cNvSpPr>
          <p:nvPr/>
        </p:nvSpPr>
        <p:spPr bwMode="auto">
          <a:xfrm>
            <a:off x="5793134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5" name="Oval 225"/>
          <p:cNvSpPr>
            <a:spLocks noChangeArrowheads="1"/>
          </p:cNvSpPr>
          <p:nvPr/>
        </p:nvSpPr>
        <p:spPr bwMode="auto">
          <a:xfrm>
            <a:off x="590425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6" name="Oval 226"/>
          <p:cNvSpPr>
            <a:spLocks noChangeArrowheads="1"/>
          </p:cNvSpPr>
          <p:nvPr/>
        </p:nvSpPr>
        <p:spPr bwMode="auto">
          <a:xfrm>
            <a:off x="6015384" y="47032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7" name="Oval 227"/>
          <p:cNvSpPr>
            <a:spLocks noChangeArrowheads="1"/>
          </p:cNvSpPr>
          <p:nvPr/>
        </p:nvSpPr>
        <p:spPr bwMode="auto">
          <a:xfrm>
            <a:off x="5347047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8" name="Oval 228"/>
          <p:cNvSpPr>
            <a:spLocks noChangeArrowheads="1"/>
          </p:cNvSpPr>
          <p:nvPr/>
        </p:nvSpPr>
        <p:spPr bwMode="auto">
          <a:xfrm>
            <a:off x="5458172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09" name="Oval 229"/>
          <p:cNvSpPr>
            <a:spLocks noChangeArrowheads="1"/>
          </p:cNvSpPr>
          <p:nvPr/>
        </p:nvSpPr>
        <p:spPr bwMode="auto">
          <a:xfrm>
            <a:off x="5569297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0" name="Oval 230"/>
          <p:cNvSpPr>
            <a:spLocks noChangeArrowheads="1"/>
          </p:cNvSpPr>
          <p:nvPr/>
        </p:nvSpPr>
        <p:spPr bwMode="auto">
          <a:xfrm>
            <a:off x="568200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1" name="Oval 231"/>
          <p:cNvSpPr>
            <a:spLocks noChangeArrowheads="1"/>
          </p:cNvSpPr>
          <p:nvPr/>
        </p:nvSpPr>
        <p:spPr bwMode="auto">
          <a:xfrm>
            <a:off x="5793134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2" name="Oval 232"/>
          <p:cNvSpPr>
            <a:spLocks noChangeArrowheads="1"/>
          </p:cNvSpPr>
          <p:nvPr/>
        </p:nvSpPr>
        <p:spPr bwMode="auto">
          <a:xfrm>
            <a:off x="590425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3" name="Oval 233"/>
          <p:cNvSpPr>
            <a:spLocks noChangeArrowheads="1"/>
          </p:cNvSpPr>
          <p:nvPr/>
        </p:nvSpPr>
        <p:spPr bwMode="auto">
          <a:xfrm>
            <a:off x="6015384" y="481441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4" name="Oval 236"/>
          <p:cNvSpPr>
            <a:spLocks noChangeArrowheads="1"/>
          </p:cNvSpPr>
          <p:nvPr/>
        </p:nvSpPr>
        <p:spPr bwMode="auto">
          <a:xfrm>
            <a:off x="5569297" y="49271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5" name="Oval 237"/>
          <p:cNvSpPr>
            <a:spLocks noChangeArrowheads="1"/>
          </p:cNvSpPr>
          <p:nvPr/>
        </p:nvSpPr>
        <p:spPr bwMode="auto">
          <a:xfrm>
            <a:off x="5682009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6" name="Oval 238"/>
          <p:cNvSpPr>
            <a:spLocks noChangeArrowheads="1"/>
          </p:cNvSpPr>
          <p:nvPr/>
        </p:nvSpPr>
        <p:spPr bwMode="auto">
          <a:xfrm>
            <a:off x="5793134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7" name="Oval 243"/>
          <p:cNvSpPr>
            <a:spLocks noChangeArrowheads="1"/>
          </p:cNvSpPr>
          <p:nvPr/>
        </p:nvSpPr>
        <p:spPr bwMode="auto">
          <a:xfrm>
            <a:off x="5569297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8" name="Oval 244"/>
          <p:cNvSpPr>
            <a:spLocks noChangeArrowheads="1"/>
          </p:cNvSpPr>
          <p:nvPr/>
        </p:nvSpPr>
        <p:spPr bwMode="auto">
          <a:xfrm>
            <a:off x="5793134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19" name="Oval 249"/>
          <p:cNvSpPr>
            <a:spLocks noChangeArrowheads="1"/>
          </p:cNvSpPr>
          <p:nvPr/>
        </p:nvSpPr>
        <p:spPr bwMode="auto">
          <a:xfrm>
            <a:off x="5569297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0" name="Oval 250"/>
          <p:cNvSpPr>
            <a:spLocks noChangeArrowheads="1"/>
          </p:cNvSpPr>
          <p:nvPr/>
        </p:nvSpPr>
        <p:spPr bwMode="auto">
          <a:xfrm>
            <a:off x="5793134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1" name="Oval 255"/>
          <p:cNvSpPr>
            <a:spLocks noChangeArrowheads="1"/>
          </p:cNvSpPr>
          <p:nvPr/>
        </p:nvSpPr>
        <p:spPr bwMode="auto">
          <a:xfrm>
            <a:off x="5569297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2" name="Oval 256"/>
          <p:cNvSpPr>
            <a:spLocks noChangeArrowheads="1"/>
          </p:cNvSpPr>
          <p:nvPr/>
        </p:nvSpPr>
        <p:spPr bwMode="auto">
          <a:xfrm>
            <a:off x="5793134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3" name="Oval 259"/>
          <p:cNvSpPr>
            <a:spLocks noChangeArrowheads="1"/>
          </p:cNvSpPr>
          <p:nvPr/>
        </p:nvSpPr>
        <p:spPr bwMode="auto">
          <a:xfrm>
            <a:off x="5347047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4" name="Oval 260"/>
          <p:cNvSpPr>
            <a:spLocks noChangeArrowheads="1"/>
          </p:cNvSpPr>
          <p:nvPr/>
        </p:nvSpPr>
        <p:spPr bwMode="auto">
          <a:xfrm>
            <a:off x="545817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5" name="Oval 261"/>
          <p:cNvSpPr>
            <a:spLocks noChangeArrowheads="1"/>
          </p:cNvSpPr>
          <p:nvPr/>
        </p:nvSpPr>
        <p:spPr bwMode="auto">
          <a:xfrm>
            <a:off x="5569297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6" name="Oval 263"/>
          <p:cNvSpPr>
            <a:spLocks noChangeArrowheads="1"/>
          </p:cNvSpPr>
          <p:nvPr/>
        </p:nvSpPr>
        <p:spPr bwMode="auto">
          <a:xfrm>
            <a:off x="5793134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7" name="Oval 264"/>
          <p:cNvSpPr>
            <a:spLocks noChangeArrowheads="1"/>
          </p:cNvSpPr>
          <p:nvPr/>
        </p:nvSpPr>
        <p:spPr bwMode="auto">
          <a:xfrm>
            <a:off x="590425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8" name="Oval 265"/>
          <p:cNvSpPr>
            <a:spLocks noChangeArrowheads="1"/>
          </p:cNvSpPr>
          <p:nvPr/>
        </p:nvSpPr>
        <p:spPr bwMode="auto">
          <a:xfrm>
            <a:off x="6015384" y="425720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29" name="Oval 266"/>
          <p:cNvSpPr>
            <a:spLocks noChangeArrowheads="1"/>
          </p:cNvSpPr>
          <p:nvPr/>
        </p:nvSpPr>
        <p:spPr bwMode="auto">
          <a:xfrm>
            <a:off x="5458172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0" name="Oval 267"/>
          <p:cNvSpPr>
            <a:spLocks noChangeArrowheads="1"/>
          </p:cNvSpPr>
          <p:nvPr/>
        </p:nvSpPr>
        <p:spPr bwMode="auto">
          <a:xfrm>
            <a:off x="5569297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1" name="Oval 269"/>
          <p:cNvSpPr>
            <a:spLocks noChangeArrowheads="1"/>
          </p:cNvSpPr>
          <p:nvPr/>
        </p:nvSpPr>
        <p:spPr bwMode="auto">
          <a:xfrm>
            <a:off x="5793134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2" name="Oval 270"/>
          <p:cNvSpPr>
            <a:spLocks noChangeArrowheads="1"/>
          </p:cNvSpPr>
          <p:nvPr/>
        </p:nvSpPr>
        <p:spPr bwMode="auto">
          <a:xfrm>
            <a:off x="590425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3" name="Oval 271"/>
          <p:cNvSpPr>
            <a:spLocks noChangeArrowheads="1"/>
          </p:cNvSpPr>
          <p:nvPr/>
        </p:nvSpPr>
        <p:spPr bwMode="auto">
          <a:xfrm>
            <a:off x="623922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4" name="Oval 272"/>
          <p:cNvSpPr>
            <a:spLocks noChangeArrowheads="1"/>
          </p:cNvSpPr>
          <p:nvPr/>
        </p:nvSpPr>
        <p:spPr bwMode="auto">
          <a:xfrm>
            <a:off x="6350347" y="43683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5" name="Oval 273"/>
          <p:cNvSpPr>
            <a:spLocks noChangeArrowheads="1"/>
          </p:cNvSpPr>
          <p:nvPr/>
        </p:nvSpPr>
        <p:spPr bwMode="auto">
          <a:xfrm>
            <a:off x="6463059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6" name="Oval 274"/>
          <p:cNvSpPr>
            <a:spLocks noChangeArrowheads="1"/>
          </p:cNvSpPr>
          <p:nvPr/>
        </p:nvSpPr>
        <p:spPr bwMode="auto">
          <a:xfrm>
            <a:off x="6574184" y="4373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7" name="Oval 275"/>
          <p:cNvSpPr>
            <a:spLocks noChangeArrowheads="1"/>
          </p:cNvSpPr>
          <p:nvPr/>
        </p:nvSpPr>
        <p:spPr bwMode="auto">
          <a:xfrm>
            <a:off x="6685309" y="43683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8" name="Oval 276"/>
          <p:cNvSpPr>
            <a:spLocks noChangeArrowheads="1"/>
          </p:cNvSpPr>
          <p:nvPr/>
        </p:nvSpPr>
        <p:spPr bwMode="auto">
          <a:xfrm>
            <a:off x="6798022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39" name="Oval 277"/>
          <p:cNvSpPr>
            <a:spLocks noChangeArrowheads="1"/>
          </p:cNvSpPr>
          <p:nvPr/>
        </p:nvSpPr>
        <p:spPr bwMode="auto">
          <a:xfrm>
            <a:off x="6909147" y="43683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0" name="Oval 278"/>
          <p:cNvSpPr>
            <a:spLocks noChangeArrowheads="1"/>
          </p:cNvSpPr>
          <p:nvPr/>
        </p:nvSpPr>
        <p:spPr bwMode="auto">
          <a:xfrm>
            <a:off x="6239222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1" name="Oval 279"/>
          <p:cNvSpPr>
            <a:spLocks noChangeArrowheads="1"/>
          </p:cNvSpPr>
          <p:nvPr/>
        </p:nvSpPr>
        <p:spPr bwMode="auto">
          <a:xfrm>
            <a:off x="6350347" y="44794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2" name="Oval 280"/>
          <p:cNvSpPr>
            <a:spLocks noChangeArrowheads="1"/>
          </p:cNvSpPr>
          <p:nvPr/>
        </p:nvSpPr>
        <p:spPr bwMode="auto">
          <a:xfrm>
            <a:off x="6463059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3" name="Oval 281"/>
          <p:cNvSpPr>
            <a:spLocks noChangeArrowheads="1"/>
          </p:cNvSpPr>
          <p:nvPr/>
        </p:nvSpPr>
        <p:spPr bwMode="auto">
          <a:xfrm>
            <a:off x="6685309" y="44794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4" name="Oval 282"/>
          <p:cNvSpPr>
            <a:spLocks noChangeArrowheads="1"/>
          </p:cNvSpPr>
          <p:nvPr/>
        </p:nvSpPr>
        <p:spPr bwMode="auto">
          <a:xfrm>
            <a:off x="6798022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5" name="Oval 283"/>
          <p:cNvSpPr>
            <a:spLocks noChangeArrowheads="1"/>
          </p:cNvSpPr>
          <p:nvPr/>
        </p:nvSpPr>
        <p:spPr bwMode="auto">
          <a:xfrm>
            <a:off x="6909147" y="44794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6" name="Oval 284"/>
          <p:cNvSpPr>
            <a:spLocks noChangeArrowheads="1"/>
          </p:cNvSpPr>
          <p:nvPr/>
        </p:nvSpPr>
        <p:spPr bwMode="auto">
          <a:xfrm>
            <a:off x="623922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7" name="Oval 285"/>
          <p:cNvSpPr>
            <a:spLocks noChangeArrowheads="1"/>
          </p:cNvSpPr>
          <p:nvPr/>
        </p:nvSpPr>
        <p:spPr bwMode="auto">
          <a:xfrm>
            <a:off x="6350347" y="45921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8" name="Oval 286"/>
          <p:cNvSpPr>
            <a:spLocks noChangeArrowheads="1"/>
          </p:cNvSpPr>
          <p:nvPr/>
        </p:nvSpPr>
        <p:spPr bwMode="auto">
          <a:xfrm>
            <a:off x="6463059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49" name="Oval 287"/>
          <p:cNvSpPr>
            <a:spLocks noChangeArrowheads="1"/>
          </p:cNvSpPr>
          <p:nvPr/>
        </p:nvSpPr>
        <p:spPr bwMode="auto">
          <a:xfrm>
            <a:off x="6685309" y="45921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0" name="Oval 288"/>
          <p:cNvSpPr>
            <a:spLocks noChangeArrowheads="1"/>
          </p:cNvSpPr>
          <p:nvPr/>
        </p:nvSpPr>
        <p:spPr bwMode="auto">
          <a:xfrm>
            <a:off x="6798022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1" name="Oval 289"/>
          <p:cNvSpPr>
            <a:spLocks noChangeArrowheads="1"/>
          </p:cNvSpPr>
          <p:nvPr/>
        </p:nvSpPr>
        <p:spPr bwMode="auto">
          <a:xfrm>
            <a:off x="6909147" y="45921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2" name="Oval 290"/>
          <p:cNvSpPr>
            <a:spLocks noChangeArrowheads="1"/>
          </p:cNvSpPr>
          <p:nvPr/>
        </p:nvSpPr>
        <p:spPr bwMode="auto">
          <a:xfrm>
            <a:off x="623922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3" name="Oval 291"/>
          <p:cNvSpPr>
            <a:spLocks noChangeArrowheads="1"/>
          </p:cNvSpPr>
          <p:nvPr/>
        </p:nvSpPr>
        <p:spPr bwMode="auto">
          <a:xfrm>
            <a:off x="6350347" y="47032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4" name="Oval 292"/>
          <p:cNvSpPr>
            <a:spLocks noChangeArrowheads="1"/>
          </p:cNvSpPr>
          <p:nvPr/>
        </p:nvSpPr>
        <p:spPr bwMode="auto">
          <a:xfrm>
            <a:off x="6463059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5" name="Oval 293"/>
          <p:cNvSpPr>
            <a:spLocks noChangeArrowheads="1"/>
          </p:cNvSpPr>
          <p:nvPr/>
        </p:nvSpPr>
        <p:spPr bwMode="auto">
          <a:xfrm>
            <a:off x="6685309" y="47032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6" name="Oval 294"/>
          <p:cNvSpPr>
            <a:spLocks noChangeArrowheads="1"/>
          </p:cNvSpPr>
          <p:nvPr/>
        </p:nvSpPr>
        <p:spPr bwMode="auto">
          <a:xfrm>
            <a:off x="6798022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7" name="Oval 295"/>
          <p:cNvSpPr>
            <a:spLocks noChangeArrowheads="1"/>
          </p:cNvSpPr>
          <p:nvPr/>
        </p:nvSpPr>
        <p:spPr bwMode="auto">
          <a:xfrm>
            <a:off x="6909147" y="47032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8" name="Oval 296"/>
          <p:cNvSpPr>
            <a:spLocks noChangeArrowheads="1"/>
          </p:cNvSpPr>
          <p:nvPr/>
        </p:nvSpPr>
        <p:spPr bwMode="auto">
          <a:xfrm>
            <a:off x="6239222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59" name="Oval 297"/>
          <p:cNvSpPr>
            <a:spLocks noChangeArrowheads="1"/>
          </p:cNvSpPr>
          <p:nvPr/>
        </p:nvSpPr>
        <p:spPr bwMode="auto">
          <a:xfrm>
            <a:off x="6350347" y="4814416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0" name="Oval 298"/>
          <p:cNvSpPr>
            <a:spLocks noChangeArrowheads="1"/>
          </p:cNvSpPr>
          <p:nvPr/>
        </p:nvSpPr>
        <p:spPr bwMode="auto">
          <a:xfrm>
            <a:off x="6463059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1" name="Oval 299"/>
          <p:cNvSpPr>
            <a:spLocks noChangeArrowheads="1"/>
          </p:cNvSpPr>
          <p:nvPr/>
        </p:nvSpPr>
        <p:spPr bwMode="auto">
          <a:xfrm>
            <a:off x="6685309" y="4814416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2" name="Oval 300"/>
          <p:cNvSpPr>
            <a:spLocks noChangeArrowheads="1"/>
          </p:cNvSpPr>
          <p:nvPr/>
        </p:nvSpPr>
        <p:spPr bwMode="auto">
          <a:xfrm>
            <a:off x="6798022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3" name="Oval 301"/>
          <p:cNvSpPr>
            <a:spLocks noChangeArrowheads="1"/>
          </p:cNvSpPr>
          <p:nvPr/>
        </p:nvSpPr>
        <p:spPr bwMode="auto">
          <a:xfrm>
            <a:off x="6909147" y="4814416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4" name="Oval 302"/>
          <p:cNvSpPr>
            <a:spLocks noChangeArrowheads="1"/>
          </p:cNvSpPr>
          <p:nvPr/>
        </p:nvSpPr>
        <p:spPr bwMode="auto">
          <a:xfrm>
            <a:off x="6239222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5" name="Oval 303"/>
          <p:cNvSpPr>
            <a:spLocks noChangeArrowheads="1"/>
          </p:cNvSpPr>
          <p:nvPr/>
        </p:nvSpPr>
        <p:spPr bwMode="auto">
          <a:xfrm>
            <a:off x="6350347" y="4927129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6" name="Oval 304"/>
          <p:cNvSpPr>
            <a:spLocks noChangeArrowheads="1"/>
          </p:cNvSpPr>
          <p:nvPr/>
        </p:nvSpPr>
        <p:spPr bwMode="auto">
          <a:xfrm>
            <a:off x="6463059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7" name="Oval 305"/>
          <p:cNvSpPr>
            <a:spLocks noChangeArrowheads="1"/>
          </p:cNvSpPr>
          <p:nvPr/>
        </p:nvSpPr>
        <p:spPr bwMode="auto">
          <a:xfrm>
            <a:off x="6685309" y="4927129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8" name="Oval 306"/>
          <p:cNvSpPr>
            <a:spLocks noChangeArrowheads="1"/>
          </p:cNvSpPr>
          <p:nvPr/>
        </p:nvSpPr>
        <p:spPr bwMode="auto">
          <a:xfrm>
            <a:off x="6798022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69" name="Oval 307"/>
          <p:cNvSpPr>
            <a:spLocks noChangeArrowheads="1"/>
          </p:cNvSpPr>
          <p:nvPr/>
        </p:nvSpPr>
        <p:spPr bwMode="auto">
          <a:xfrm>
            <a:off x="6909147" y="4927129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0" name="Oval 308"/>
          <p:cNvSpPr>
            <a:spLocks noChangeArrowheads="1"/>
          </p:cNvSpPr>
          <p:nvPr/>
        </p:nvSpPr>
        <p:spPr bwMode="auto">
          <a:xfrm>
            <a:off x="6239222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1" name="Oval 309"/>
          <p:cNvSpPr>
            <a:spLocks noChangeArrowheads="1"/>
          </p:cNvSpPr>
          <p:nvPr/>
        </p:nvSpPr>
        <p:spPr bwMode="auto">
          <a:xfrm>
            <a:off x="6350347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2" name="Oval 310"/>
          <p:cNvSpPr>
            <a:spLocks noChangeArrowheads="1"/>
          </p:cNvSpPr>
          <p:nvPr/>
        </p:nvSpPr>
        <p:spPr bwMode="auto">
          <a:xfrm>
            <a:off x="646305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3" name="Oval 311"/>
          <p:cNvSpPr>
            <a:spLocks noChangeArrowheads="1"/>
          </p:cNvSpPr>
          <p:nvPr/>
        </p:nvSpPr>
        <p:spPr bwMode="auto">
          <a:xfrm>
            <a:off x="6685309" y="50382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4" name="Oval 312"/>
          <p:cNvSpPr>
            <a:spLocks noChangeArrowheads="1"/>
          </p:cNvSpPr>
          <p:nvPr/>
        </p:nvSpPr>
        <p:spPr bwMode="auto">
          <a:xfrm>
            <a:off x="6798022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5" name="Oval 313"/>
          <p:cNvSpPr>
            <a:spLocks noChangeArrowheads="1"/>
          </p:cNvSpPr>
          <p:nvPr/>
        </p:nvSpPr>
        <p:spPr bwMode="auto">
          <a:xfrm>
            <a:off x="6909147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6" name="Oval 314"/>
          <p:cNvSpPr>
            <a:spLocks noChangeArrowheads="1"/>
          </p:cNvSpPr>
          <p:nvPr/>
        </p:nvSpPr>
        <p:spPr bwMode="auto">
          <a:xfrm>
            <a:off x="6239222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7" name="Oval 315"/>
          <p:cNvSpPr>
            <a:spLocks noChangeArrowheads="1"/>
          </p:cNvSpPr>
          <p:nvPr/>
        </p:nvSpPr>
        <p:spPr bwMode="auto">
          <a:xfrm>
            <a:off x="6350347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8" name="Oval 316"/>
          <p:cNvSpPr>
            <a:spLocks noChangeArrowheads="1"/>
          </p:cNvSpPr>
          <p:nvPr/>
        </p:nvSpPr>
        <p:spPr bwMode="auto">
          <a:xfrm>
            <a:off x="646305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79" name="Oval 317"/>
          <p:cNvSpPr>
            <a:spLocks noChangeArrowheads="1"/>
          </p:cNvSpPr>
          <p:nvPr/>
        </p:nvSpPr>
        <p:spPr bwMode="auto">
          <a:xfrm>
            <a:off x="6685309" y="51509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0" name="Oval 318"/>
          <p:cNvSpPr>
            <a:spLocks noChangeArrowheads="1"/>
          </p:cNvSpPr>
          <p:nvPr/>
        </p:nvSpPr>
        <p:spPr bwMode="auto">
          <a:xfrm>
            <a:off x="6798022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1" name="Oval 319"/>
          <p:cNvSpPr>
            <a:spLocks noChangeArrowheads="1"/>
          </p:cNvSpPr>
          <p:nvPr/>
        </p:nvSpPr>
        <p:spPr bwMode="auto">
          <a:xfrm>
            <a:off x="6909147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2" name="Oval 320"/>
          <p:cNvSpPr>
            <a:spLocks noChangeArrowheads="1"/>
          </p:cNvSpPr>
          <p:nvPr/>
        </p:nvSpPr>
        <p:spPr bwMode="auto">
          <a:xfrm>
            <a:off x="6239222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3" name="Oval 321"/>
          <p:cNvSpPr>
            <a:spLocks noChangeArrowheads="1"/>
          </p:cNvSpPr>
          <p:nvPr/>
        </p:nvSpPr>
        <p:spPr bwMode="auto">
          <a:xfrm>
            <a:off x="6350347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4" name="Oval 322"/>
          <p:cNvSpPr>
            <a:spLocks noChangeArrowheads="1"/>
          </p:cNvSpPr>
          <p:nvPr/>
        </p:nvSpPr>
        <p:spPr bwMode="auto">
          <a:xfrm>
            <a:off x="6463059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5" name="Oval 323"/>
          <p:cNvSpPr>
            <a:spLocks noChangeArrowheads="1"/>
          </p:cNvSpPr>
          <p:nvPr/>
        </p:nvSpPr>
        <p:spPr bwMode="auto">
          <a:xfrm>
            <a:off x="6685309" y="52620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6" name="Oval 324"/>
          <p:cNvSpPr>
            <a:spLocks noChangeArrowheads="1"/>
          </p:cNvSpPr>
          <p:nvPr/>
        </p:nvSpPr>
        <p:spPr bwMode="auto">
          <a:xfrm>
            <a:off x="6798022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7" name="Oval 326"/>
          <p:cNvSpPr>
            <a:spLocks noChangeArrowheads="1"/>
          </p:cNvSpPr>
          <p:nvPr/>
        </p:nvSpPr>
        <p:spPr bwMode="auto">
          <a:xfrm>
            <a:off x="623922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8" name="Oval 327"/>
          <p:cNvSpPr>
            <a:spLocks noChangeArrowheads="1"/>
          </p:cNvSpPr>
          <p:nvPr/>
        </p:nvSpPr>
        <p:spPr bwMode="auto">
          <a:xfrm>
            <a:off x="6350347" y="4257204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89" name="Oval 328"/>
          <p:cNvSpPr>
            <a:spLocks noChangeArrowheads="1"/>
          </p:cNvSpPr>
          <p:nvPr/>
        </p:nvSpPr>
        <p:spPr bwMode="auto">
          <a:xfrm>
            <a:off x="6463059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0" name="Oval 329"/>
          <p:cNvSpPr>
            <a:spLocks noChangeArrowheads="1"/>
          </p:cNvSpPr>
          <p:nvPr/>
        </p:nvSpPr>
        <p:spPr bwMode="auto">
          <a:xfrm>
            <a:off x="6574184" y="4261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1" name="Oval 330"/>
          <p:cNvSpPr>
            <a:spLocks noChangeArrowheads="1"/>
          </p:cNvSpPr>
          <p:nvPr/>
        </p:nvSpPr>
        <p:spPr bwMode="auto">
          <a:xfrm>
            <a:off x="6685309" y="4257204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2" name="Oval 331"/>
          <p:cNvSpPr>
            <a:spLocks noChangeArrowheads="1"/>
          </p:cNvSpPr>
          <p:nvPr/>
        </p:nvSpPr>
        <p:spPr bwMode="auto">
          <a:xfrm>
            <a:off x="6798022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3" name="Oval 332"/>
          <p:cNvSpPr>
            <a:spLocks noChangeArrowheads="1"/>
          </p:cNvSpPr>
          <p:nvPr/>
        </p:nvSpPr>
        <p:spPr bwMode="auto">
          <a:xfrm>
            <a:off x="6909147" y="4257204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4" name="Oval 333"/>
          <p:cNvSpPr>
            <a:spLocks noChangeArrowheads="1"/>
          </p:cNvSpPr>
          <p:nvPr/>
        </p:nvSpPr>
        <p:spPr bwMode="auto">
          <a:xfrm>
            <a:off x="6350347" y="4144491"/>
            <a:ext cx="112712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5" name="Oval 334"/>
          <p:cNvSpPr>
            <a:spLocks noChangeArrowheads="1"/>
          </p:cNvSpPr>
          <p:nvPr/>
        </p:nvSpPr>
        <p:spPr bwMode="auto">
          <a:xfrm>
            <a:off x="6463059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6" name="Oval 335"/>
          <p:cNvSpPr>
            <a:spLocks noChangeArrowheads="1"/>
          </p:cNvSpPr>
          <p:nvPr/>
        </p:nvSpPr>
        <p:spPr bwMode="auto">
          <a:xfrm>
            <a:off x="6574184" y="4149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7" name="Oval 336"/>
          <p:cNvSpPr>
            <a:spLocks noChangeArrowheads="1"/>
          </p:cNvSpPr>
          <p:nvPr/>
        </p:nvSpPr>
        <p:spPr bwMode="auto">
          <a:xfrm>
            <a:off x="6685309" y="4144491"/>
            <a:ext cx="112713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8" name="Oval 337"/>
          <p:cNvSpPr>
            <a:spLocks noChangeArrowheads="1"/>
          </p:cNvSpPr>
          <p:nvPr/>
        </p:nvSpPr>
        <p:spPr bwMode="auto">
          <a:xfrm>
            <a:off x="6798022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99" name="Oval 374"/>
          <p:cNvSpPr>
            <a:spLocks noChangeArrowheads="1"/>
          </p:cNvSpPr>
          <p:nvPr/>
        </p:nvSpPr>
        <p:spPr bwMode="auto">
          <a:xfrm>
            <a:off x="6239222" y="4144491"/>
            <a:ext cx="111125" cy="1127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0" name="Oval 204"/>
          <p:cNvSpPr>
            <a:spLocks noChangeArrowheads="1"/>
          </p:cNvSpPr>
          <p:nvPr/>
        </p:nvSpPr>
        <p:spPr bwMode="auto">
          <a:xfrm>
            <a:off x="5682009" y="52620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1" name="Oval 262"/>
          <p:cNvSpPr>
            <a:spLocks noChangeArrowheads="1"/>
          </p:cNvSpPr>
          <p:nvPr/>
        </p:nvSpPr>
        <p:spPr bwMode="auto">
          <a:xfrm>
            <a:off x="5682009" y="51509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2" name="Oval 268"/>
          <p:cNvSpPr>
            <a:spLocks noChangeArrowheads="1"/>
          </p:cNvSpPr>
          <p:nvPr/>
        </p:nvSpPr>
        <p:spPr bwMode="auto">
          <a:xfrm>
            <a:off x="5682009" y="5038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3" name="Oval 274"/>
          <p:cNvSpPr>
            <a:spLocks noChangeArrowheads="1"/>
          </p:cNvSpPr>
          <p:nvPr/>
        </p:nvSpPr>
        <p:spPr bwMode="auto">
          <a:xfrm>
            <a:off x="6563072" y="5262091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4" name="Oval 329"/>
          <p:cNvSpPr>
            <a:spLocks noChangeArrowheads="1"/>
          </p:cNvSpPr>
          <p:nvPr/>
        </p:nvSpPr>
        <p:spPr bwMode="auto">
          <a:xfrm>
            <a:off x="6563072" y="5150966"/>
            <a:ext cx="112712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5" name="Oval 335"/>
          <p:cNvSpPr>
            <a:spLocks noChangeArrowheads="1"/>
          </p:cNvSpPr>
          <p:nvPr/>
        </p:nvSpPr>
        <p:spPr bwMode="auto">
          <a:xfrm>
            <a:off x="6563072" y="5038254"/>
            <a:ext cx="112712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6" name="Oval 266"/>
          <p:cNvSpPr>
            <a:spLocks noChangeArrowheads="1"/>
          </p:cNvSpPr>
          <p:nvPr/>
        </p:nvSpPr>
        <p:spPr bwMode="auto">
          <a:xfrm>
            <a:off x="5339109" y="41492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7" name="Oval 266"/>
          <p:cNvSpPr>
            <a:spLocks noChangeArrowheads="1"/>
          </p:cNvSpPr>
          <p:nvPr/>
        </p:nvSpPr>
        <p:spPr bwMode="auto">
          <a:xfrm>
            <a:off x="6028084" y="41492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8" name="Oval 81"/>
          <p:cNvSpPr>
            <a:spLocks noChangeArrowheads="1"/>
          </p:cNvSpPr>
          <p:nvPr/>
        </p:nvSpPr>
        <p:spPr bwMode="auto">
          <a:xfrm>
            <a:off x="4021484" y="45810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09" name="Oval 82"/>
          <p:cNvSpPr>
            <a:spLocks noChangeArrowheads="1"/>
          </p:cNvSpPr>
          <p:nvPr/>
        </p:nvSpPr>
        <p:spPr bwMode="auto">
          <a:xfrm>
            <a:off x="4132609" y="4581054"/>
            <a:ext cx="111125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0" name="Oval 83"/>
          <p:cNvSpPr>
            <a:spLocks noChangeArrowheads="1"/>
          </p:cNvSpPr>
          <p:nvPr/>
        </p:nvSpPr>
        <p:spPr bwMode="auto">
          <a:xfrm>
            <a:off x="4243734" y="4581054"/>
            <a:ext cx="112713" cy="1127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1" name="Oval 88"/>
          <p:cNvSpPr>
            <a:spLocks noChangeArrowheads="1"/>
          </p:cNvSpPr>
          <p:nvPr/>
        </p:nvSpPr>
        <p:spPr bwMode="auto">
          <a:xfrm>
            <a:off x="4021484" y="46937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2" name="Oval 89"/>
          <p:cNvSpPr>
            <a:spLocks noChangeArrowheads="1"/>
          </p:cNvSpPr>
          <p:nvPr/>
        </p:nvSpPr>
        <p:spPr bwMode="auto">
          <a:xfrm>
            <a:off x="4132609" y="4693766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3" name="Oval 90"/>
          <p:cNvSpPr>
            <a:spLocks noChangeArrowheads="1"/>
          </p:cNvSpPr>
          <p:nvPr/>
        </p:nvSpPr>
        <p:spPr bwMode="auto">
          <a:xfrm>
            <a:off x="4243734" y="4693766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4" name="Oval 95"/>
          <p:cNvSpPr>
            <a:spLocks noChangeArrowheads="1"/>
          </p:cNvSpPr>
          <p:nvPr/>
        </p:nvSpPr>
        <p:spPr bwMode="auto">
          <a:xfrm>
            <a:off x="4021484" y="48048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5" name="Oval 96"/>
          <p:cNvSpPr>
            <a:spLocks noChangeArrowheads="1"/>
          </p:cNvSpPr>
          <p:nvPr/>
        </p:nvSpPr>
        <p:spPr bwMode="auto">
          <a:xfrm>
            <a:off x="4132609" y="4804891"/>
            <a:ext cx="111125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16" name="Oval 97"/>
          <p:cNvSpPr>
            <a:spLocks noChangeArrowheads="1"/>
          </p:cNvSpPr>
          <p:nvPr/>
        </p:nvSpPr>
        <p:spPr bwMode="auto">
          <a:xfrm>
            <a:off x="4243734" y="4804891"/>
            <a:ext cx="112713" cy="111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AM-WORLD skabelon v2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SESAM-WORLD skabelon v2</Template>
  <TotalTime>1277</TotalTime>
  <Words>280</Words>
  <Application>Microsoft Office PowerPoint</Application>
  <PresentationFormat>Skærmshow (4:3)</PresentationFormat>
  <Paragraphs>133</Paragraphs>
  <Slides>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1" baseType="lpstr">
      <vt:lpstr>SESAM-WORLD skabelon v2</vt:lpstr>
      <vt:lpstr>Dias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can</dc:creator>
  <cp:lastModifiedBy>can</cp:lastModifiedBy>
  <cp:revision>131</cp:revision>
  <dcterms:created xsi:type="dcterms:W3CDTF">2009-09-13T08:16:04Z</dcterms:created>
  <dcterms:modified xsi:type="dcterms:W3CDTF">2011-04-12T12:45:27Z</dcterms:modified>
</cp:coreProperties>
</file>